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059F38-83E0-46FF-96BB-8D061C9D0D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287250-5DC2-45C7-AB22-B4B100974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F4B161-E581-4A9F-84C0-D2946F093B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0EE5F1-D38F-47FC-AFAD-C10D2ACC8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0FC239-DD2D-455D-B53A-6F36790C7F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66BB92-0DE5-492D-8B99-5C87580C86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A09D52-E994-40E8-9942-F81C146357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C5BCAB-1C60-4989-A957-D083F6DE9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450C2-C32A-4F9A-A3C5-F5CF9168E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27875D-E603-48C3-885B-96EB122DAE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A4CB6-22E5-4749-AEFF-C20355890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221211342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《微观经济学前沿》ppt课件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微观经济学概述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微观经济学的基本概念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微观经济学的前沿研究领域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微观经济学的研究方法与工具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微观经济学在现实生活中的应用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未来微观经济学的发展趋势与展望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微观经济学概述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微观经济学是研究个体经济单位（家庭、企业等）的经济行为和决策的科学，其特点包括关注个体行为、强调市场机制和资源配置的效率以及注重实证分析。</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观经济学主要研究个体经济单位在有限的资源约束下如何做出最优的经济决策，以实现个体经济利益的最大化。它关注个体行为，包括消费者的购买决策、生产者的生产决策以及市场供求关系等。微观经济学强调市场机制在资源配置中的作用，通过价格机制实现资源的有效配置。此外，微观经济学还注重实证分析，通过数据和实证研究来检验理论模型的有效性和适用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微观经济学的定义与特点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微观经济学对理解市场经济运行、制定经济政策、评估经济政策效果以及企业决策等方面具有重要意义。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微观经济学是现代经济学的重要组成部分，对理解市场经济运行规律和个体经济行为有重要作用。通过微观经济学的研究，我们可以更好地理解市场供求关系、价格形成机制、市场竞争格局等，从而为企业决策提供理论支持。此外，政府在制定经济政策时也需要考虑微观经济学理论，以制定出更加符合市场规律的政策措施。同时，微观经济学还可以帮助我们评估经济政策的效果，为政策制定和调整提供科学依据。</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微观经济学的重要性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总结词：微观经济学自19世纪末发展至今，经历了多个发展阶段，不断有新的理论和方法涌现。</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详细描述：微观经济学起源于19世纪末的边际革命，以马歇尔为代表的经济学家开始关注个体经济单位的行为和市场均衡。随着20世纪50年代博弈论和信息经济学的兴起，微观经济学开始引入新的分析工具和方法，研究领域也得到了进一步拓展。近年来，行为经济学、实验经济学等新兴领域也为微观经济学的发展注入了新的活力。未来，随着大数据和人工智能等技术的应用，微观经济学将进一步与实证研究相结合，为理解个体经济行为和市场运行提供更加全面和深入的理论基础。</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微观经济学的历史与发展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微观经济学的基本概念</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消费者在不同价格水平上愿意并能够购买的商品或服务的数量。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供给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6201" r="620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市场均衡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5444" b="544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在不同价格水平上生产者愿意并能够提供的商品或服务的数量。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当供给与需求相等时，市场达到均衡状态，此时的价格被称为均衡价格，相应的数量为均衡数量。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需求与供给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48" r="1674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描述市场的竞争程度或垄断程度，包括完全竞争、垄断竞争、寡头垄断和完全垄断四种类型。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市场结构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根据产品特征、生产者数量、市场进入和退出壁垒等因素划分的市场类型，如农产品市场、工业品市场等。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市场类型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规模经济指随着生产规模的扩大，生产成本逐渐降低的现象；范围经济则指企业同时生产多种产品时，由于共享生产要素而产生的经济效益。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规模经济与范围经济</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市场结构与市场类型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27262" y="1849088"/>
            <a:ext cx="4496144" cy="565817"/>
            <a:chOff x="5527262" y="1849088"/>
            <a:chExt cx="4496144" cy="565817"/>
          </a:xfrm>
        </p:grpSpPr>
        <p:sp>
          <p:nvSpPr>
            <p:cNvPr id="3" name="AutoShape 3"/>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435703" y="1849088"/>
            <a:ext cx="3294412" cy="3432906"/>
            <a:chOff x="1435703" y="1849088"/>
            <a:chExt cx="3294412" cy="3432906"/>
          </a:xfrm>
        </p:grpSpPr>
        <p:sp>
          <p:nvSpPr>
            <p:cNvPr id="5" name="AutoShape 5"/>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Freeform 7"/>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价格机制</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价格机制与资源配置</a:t>
              </a:r>
            </a:p>
          </p:txBody>
        </p:sp>
      </p:grpSp>
      <p:grpSp>
        <p:nvGrpSpPr>
          <p:cNvPr id="31" name="Group 31"/>
          <p:cNvGrpSpPr/>
          <p:nvPr/>
        </p:nvGrpSpPr>
        <p:grpSpPr>
          <a:xfrm>
            <a:off x="5527262" y="2424430"/>
            <a:ext cx="4496144" cy="820535"/>
            <a:chOff x="5527262" y="2424430"/>
            <a:chExt cx="4496144" cy="820535"/>
          </a:xfrm>
        </p:grpSpPr>
        <p:sp>
          <p:nvSpPr>
            <p:cNvPr id="32" name="TextBox 32"/>
            <p:cNvSpPr txBox="1"/>
            <p:nvPr/>
          </p:nvSpPr>
          <p:spPr>
            <a:xfrm>
              <a:off x="5527262" y="2424430"/>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通过市场供需力量形成的价格体系，引导资源在不同生产部门之间流动，实现资源的优化配置。</a:t>
              </a:r>
            </a:p>
          </p:txBody>
        </p:sp>
      </p:grpSp>
      <p:grpSp>
        <p:nvGrpSpPr>
          <p:cNvPr id="33" name="Group 33"/>
          <p:cNvGrpSpPr/>
          <p:nvPr/>
        </p:nvGrpSpPr>
        <p:grpSpPr>
          <a:xfrm>
            <a:off x="5527262" y="3282680"/>
            <a:ext cx="4496144" cy="565817"/>
            <a:chOff x="5527262" y="3282680"/>
            <a:chExt cx="4496144" cy="565817"/>
          </a:xfrm>
        </p:grpSpPr>
        <p:sp>
          <p:nvSpPr>
            <p:cNvPr id="34" name="AutoShape 34"/>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资源配置</a:t>
            </a:r>
          </a:p>
        </p:txBody>
      </p:sp>
      <p:grpSp>
        <p:nvGrpSpPr>
          <p:cNvPr id="36" name="Group 36"/>
          <p:cNvGrpSpPr/>
          <p:nvPr/>
        </p:nvGrpSpPr>
        <p:grpSpPr>
          <a:xfrm>
            <a:off x="5527262" y="3877072"/>
            <a:ext cx="4496144" cy="820535"/>
            <a:chOff x="5527262" y="3877072"/>
            <a:chExt cx="4496144" cy="820535"/>
          </a:xfrm>
        </p:grpSpPr>
        <p:sp>
          <p:nvSpPr>
            <p:cNvPr id="37" name="TextBox 37"/>
            <p:cNvSpPr txBox="1"/>
            <p:nvPr/>
          </p:nvSpPr>
          <p:spPr>
            <a:xfrm>
              <a:off x="5527262" y="387707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社会资源在不同用途和不同生产部门之间的分配。</a:t>
              </a:r>
            </a:p>
          </p:txBody>
        </p:sp>
      </p:grpSp>
      <p:grpSp>
        <p:nvGrpSpPr>
          <p:cNvPr id="38" name="Group 38"/>
          <p:cNvGrpSpPr/>
          <p:nvPr/>
        </p:nvGrpSpPr>
        <p:grpSpPr>
          <a:xfrm>
            <a:off x="5527262" y="4771916"/>
            <a:ext cx="4496144" cy="565817"/>
            <a:chOff x="5527262" y="4771916"/>
            <a:chExt cx="4496144" cy="565817"/>
          </a:xfrm>
        </p:grpSpPr>
        <p:sp>
          <p:nvSpPr>
            <p:cNvPr id="39" name="AutoShape 39"/>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527262" y="5366307"/>
            <a:ext cx="4496144" cy="820535"/>
            <a:chOff x="5527262" y="5366307"/>
            <a:chExt cx="4496144" cy="820535"/>
          </a:xfrm>
        </p:grpSpPr>
        <p:sp>
          <p:nvSpPr>
            <p:cNvPr id="41" name="TextBox 41"/>
            <p:cNvSpPr txBox="1"/>
            <p:nvPr/>
          </p:nvSpPr>
          <p:spPr>
            <a:xfrm>
              <a:off x="5527262" y="536630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由于市场垄断、外部性、公共品和信息不对称等因素导致市场无法实现资源的最优配置。</a:t>
              </a:r>
            </a:p>
          </p:txBody>
        </p:sp>
      </p:grpSp>
      <p:sp>
        <p:nvSpPr>
          <p:cNvPr id="42" name="TextBox 42"/>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市场失灵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081" r="300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消费者在购买商品或服务时所表现出的行为特征，包括需求偏好、购买决策过程等。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消费者行为</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生产者在生产过程中所表现出的行为特征，包括生产函数、成本函数等。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生产者行为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消费者行为与生产者行为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微观经济学的前沿研究领域</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市场失灵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市场机制在某些情况下无法实现资源的有效配置，如外部性、公共品、垄断等。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政府干预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政府应采取措施纠正市场失灵，如环境税、公共品提供、反垄断政策等。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000" r="18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市场失灵与政府干预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917" r="15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研究信息不对称导致的市场失灵，以及如何通过机制设计解决信息问题。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信息经济学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将心理学与经济学相结合，研究个体行为决策中的心理因素和偏差。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行为经济学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信息经济学与行为经济学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企业通过研发和技术创新获取竞争优势，推动产业升级和经济增长。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技术进步可以提高生产效率，降低成本，推动产业变革和经济发展。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创新与技术进步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技术进步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创新</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https://d.book118.com/845221211342011103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2024-09-13T14:04:36.892</cp:lastPrinted>
  <dcterms:created xsi:type="dcterms:W3CDTF">2024-09-13T06:04:36Z</dcterms:created>
  <dcterms:modified xsi:type="dcterms:W3CDTF">2024-09-13T06:04:38Z</dcterms:modified>
</cp:coreProperties>
</file>