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5903-50D6-4483-9D33-23077203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5E719-6883-4F8D-9A78-C66A8FCB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E22F2-6F1E-4977-8924-760F43D8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21310-2527-4501-8EA6-50C57985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9882D-EC37-42AB-B3F5-95D0BD60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CBB31-E653-44B8-8792-1BE4C0BD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736AC-9074-4BE7-B09E-7538A4EF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916E2-A228-4DBC-B731-929EEEA01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D7D8F-A2AB-4D56-900E-4119C4526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CC4F3-17B8-474B-8434-55D52EDC5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C799-B162-4090-99D7-13531DE0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2034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《管理决策概论》ppt课件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管理决策的伦理与社会责任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管理决策是指在组织内部，管理者为了实现组织目标，根据对组织内外部环境的分析，制定方案、选择并实施方案的过程。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管理决策是组织管理的核心，它决定了组织的发展方向和资源配置，对组织的生存和发展至关重要。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管理决策的定义与重要性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战略决策、战术决策、业务决策。战略决策关注组织长远发展和整体利益，战术决策关注组织中短期目标和局部利益，业务决策关注日常运营和具体任务。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高层管理者、中层管理者、基层管理者。高层管理者负责制定组织战略和目标，中层管理者负责协调和实施战略，基层管理者负责具体业务操作和员工管理。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管理决策的类型与层次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这是管理决策过程的初始阶段，主要任务是明确组织所面临的问题，并对其进行定义和识别。这需要管理者对组织内部和外部环境进行全面的了解和分析，以便准确地确定问题的性质和范围。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在问题识别的基础上，管理者需要收集与问题相关的各种信息。这些信息可能来自内部报告、市场调查、竞争对手分析等多个渠道。准确、全面的信息是制定有效决策的基础。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在收集到足够的信息后，管理者需要制定出解决问题的备选方案。这些方案应该具有可行性和创新性，同时考虑到各种可能的影响因素和风险。方案的制定需要发挥管理者的专业知识和经验。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在制定出多个备选方案后，管理者需要对这些方案进行评估和选择。评估标准包括方案的可行性、预期效果、成本效益等。通过比较和权衡，选择出最符合组织目标和实际情况的方案。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的实施是将选择好的方案转化为实际行动的过程。在这个过程中，管理者需要确保方案的顺利执行，并解决可能出现的问题和挑战。同时，还需要建立反馈机制，对决策实施的效果进行监控和评估，以便及时调整和改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决策实施与反馈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管理决策方法与工具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https://d.book118.com/845222034222011111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2024-09-17T12:16:34.498</cp:lastPrinted>
  <dcterms:created xsi:type="dcterms:W3CDTF">2024-09-17T04:16:34Z</dcterms:created>
  <dcterms:modified xsi:type="dcterms:W3CDTF">2024-09-17T04:16:36Z</dcterms:modified>
</cp:coreProperties>
</file>