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CE4DE-78A0-4EDB-8F76-39FA854E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31A19-9681-4AA8-AD1E-7421CE5FF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E88C6-D67F-4480-BD57-FB429FA0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A2350-4485-4CF4-98D3-C4AAB929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CAEA01-48C2-42B3-B8D1-3F483628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82E1D-319F-455B-90ED-32C67E2D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84D3B-42B6-4855-9D9D-D4A46400B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9088F-EF47-4792-A653-AAAD2838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5E73C-8DC2-416C-8977-85B063CD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FADED-8925-49CA-98E7-FDAC503D1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2413A-EB67-42B3-8D8A-3D639140A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41420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两岸经营管理模式研究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两岸经营管理模式概述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两岸企业经营策略分析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两岸企业组织结构与人力资源管理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两岸企业财务管理与资本运作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两岸企业文化建设与品牌传播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随着全球化的加速发展，两岸企业面临着更加激烈的市场竞争，需要寻求更有效的经营管理模式以提升竞争力。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两岸经贸关系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两岸经贸关系日益紧密，企业间的合作与交流不断增加，对两岸经营管理模式的研究有助于深化双方经济合作。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企业转型升级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随着科技的不断进步和市场需求的变化，企业需要不断调整经营管理模式以适应新的市场环境。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本研究旨在探讨两岸企业经营管理的现状、特点及存在的问题，比较两岸经营管理模式的异同，并提出改进和优化建议。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本研究将涵盖两岸不同行业、不同规模的企业，重点关注其经营管理策略、组织结构、人力资源管理、市场营销等方面。同时，将结合两岸政策环境、文化差异等因素进行深入分析。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两岸经营管理模式概述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国有企业为主导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大陆经济体系中，国有企业占据重要地位，其经营管理模式通常以国家政策和计划为导向。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政府干预较强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政府在市场调控、资源配置和企业经营等方面具有较大的干预力度。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注重规模效应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大陆企业普遍追求规模扩张，通过兼并重组等方式实现资源的优化配置。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大陆经营管理模式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中小企业为主导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台湾经济以中小企业为主，其经营管理模式更加注重灵活性和创新性。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市场导向明显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台湾企业在经营过程中，更加注重市场需求和消费者偏好，以市场为导向进行生产经营。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台湾企业在生产过程中，普遍采用精细化管理方式，降低成本、提高产品质量和生产效率。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台湾经营管理模式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两岸经营管理模式的比较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两岸经营管理模式可以相互借鉴，大陆可以学习台湾在中小企业发展和精细化管理方面的经验，而台湾也可以借鉴大陆在国有企业改革和市场规模扩张方面的做法。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相互借鉴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两岸经营管理模式在企业性质、政府干预程度、市场导向和精细化管理等方面存在明显差异。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差异明显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大陆经营管理模式以国有企业为主导，具有规模效应和政策优势；台湾经营管理模式以中小企业为主，具有灵活性和市场导向优势。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各有优势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两岸企业经营策略分析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通过市场调研，了解目标市场的消费者需求、竞争态势和法律法规，为企业制定市场定位策略提供依据。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在目标市场中，企业应通过产品或服务的差异化，塑造独特的品牌形象，以吸引消费者并建立品牌忠诚度。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企业需根据自身资源和能力，选择适合的目标市场，如高端市场、中低端市场或特定消费群体市场。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企业应注重产品研发和创新，以满足消费者不断变化的需求，提升产品竞争力。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建立严格的质量管理体系，确保产品质量稳定可靠，提升消费者信任度和口碑。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根据市场需求和竞争状况，合理规划产品组合和定价策略，以实现市场份额和盈利目标的平衡。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产品组合与定价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积极拓展线上线下销售渠道，提高产品覆盖面和市场占有率，降低销售成本。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建立完善的客户关系管理系统，深入了解消费者需求和行为特征，提供个性化的产品和服务，提升客户满意度和忠诚度。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通过品牌建设和推广活动，提升品牌知名度和美誉度，增强消费者对品牌的认同感和忠诚度。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两岸企业组织结构与人力资源管理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简单、权责明确，适用于小型企业或初创期。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按职能划分部门，各部门有相对独立性，适用于中型企业或成长期。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按产品或地区划分事业部，实行分权管理，适用于大型企业或成熟期。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按项目和职能划分双重管理，适用于复杂多变的环境。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制定系统的培训计划，提升员工的专业技能和综合素质，为企业发展提供人才保障。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员工福利与关怀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关注员工需求，提供完善的福利待遇和关怀措施，增强员工的归属感和忠诚度。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建立合理的绩效评价体系，激励员工积极工作，实现企业与员工的共同发展。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建立科学的招聘流程和选拔标准，确保企业能够吸引和留住优秀人才。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https://d.book118.com/845224142022011104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2024-09-13T18:30:16.994</cp:lastPrinted>
  <dcterms:created xsi:type="dcterms:W3CDTF">2024-09-13T10:30:17Z</dcterms:created>
  <dcterms:modified xsi:type="dcterms:W3CDTF">2024-09-13T10:30:19Z</dcterms:modified>
</cp:coreProperties>
</file>