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98CC1-BA8A-4339-82F4-BC557EC03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92072-D984-4F35-9B13-227CFB553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8DBDA-70B9-4021-85F4-BD104442F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B1849-4515-4EDB-93D5-08E854DA2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2506B7-65E1-4D3C-A8C8-858CA6FE4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8B308D-BA01-49F6-ACA2-98E24AF47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5894DC-B84B-4D8B-B55A-59C2367C1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60668-D27C-4DE1-8BC6-DB1E0EC22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FECE8-0E09-466A-9212-B58ADCABD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C695D-6D61-48ED-9106-A16D6F8B6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FA9D2-A2C4-45EC-979B-A6F4C9A6B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243120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寒假展览会传递孩子的健康价值观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展览会背景与目的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健康价值观内涵解读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多样化活动设计展示健康价值观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家长参与及亲子互动环节设置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成果展示及评估反馈机制建立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展览会背景与目的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以“健康、快乐、成长”为主题，通过丰富多彩的活动和展品，向孩子们传递健康的生活方式和正确的价值观。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展览会主题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寒假期间，为期一个月。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展览时间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当地博物馆或展览馆。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展览地点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主要为中小学生及其家长，以及教育工作者和关注儿童健康成长的各界人士。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参展人员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寒假展览会介绍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塑造良好品格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培养社会责任感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667" r="46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传递孩子健康价值观重要性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通过传递健康价值观，帮助孩子们树立正确的道德观念，培养良好的品格和行为习惯。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健康的生活方式和正确的价值观有助于孩子们身心健康发展，提高身体素质和心理素质。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让孩子们了解社会的期望和责任，培养他们的社会责任感和公民意识。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提高孩子们对健康生活方式的认识和理解。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增强孩子们的实践能力和自我管理能力，让他们学会如何保持健康的生活方式。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促进家长、教育工作者和社会各界对儿童健康成长的关注和重视。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通过展览会的交流和互动，增进孩子们之间的友谊和合作，培养他们的团队协作精神和社交能力。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本次展览会目标与期望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健康价值观内涵解读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控制零食和饮料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规律运动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睡眠充足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身体健康：合理饮食与运动习惯培养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教育孩子选择多样化食物，确保摄入足够的蛋白质、脂肪、碳水化合物、维生素和矿物质。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限制孩子过多摄入高糖、高盐和高脂肪食品，鼓励孩子多喝水和健康饮料。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保证孩子每晚获得足够的睡眠时间，有助于身体恢复和精力充沛。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鼓励孩子每天进行至少一小时的中等强度运动，如跑步、游泳、骑自行车等，以增强身体素质。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情绪认知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自尊自信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心理健康：情绪管理与压力应对技巧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培养孩子积极应对负面情绪的能力，如通过沟通、寻求帮助、进行放松训练等方式缓解压力。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教育孩子识别自己和他人的情绪，学会用适当的方式表达情感。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教育孩子学会与他人相处，建立良好的人际关系，培养团队协作精神。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鼓励孩子树立自信心，认识自己的优点和不足，并努力改进。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解决冲突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责任感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社会适应：团队协作与沟通能力提升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组织孩子参加团队活动，让他们学会在团队中发挥自己的作用，尊重他人并共同完成任务。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鼓励孩子主动与他人交流，学会倾听和表达自己的观点，提高沟通能力。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教育孩子学会处理人际关系中的冲突，以和平、理性的方式解决问题。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培养孩子对家庭和社会的责任感，让他们意识到自己的行为对他人和环境的影响。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多样化活动设计展示健康价值观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设置营养餐制作环节，让孩子们亲手制作营养均衡的餐食，了解健康饮食的重要性。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健康饮食体验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运动挑战区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设置趣味运动挑战项目，如跳绳、投篮等，让孩子们在运动中体验快乐，培养运动习惯。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通过心理健康游戏和角色扮演，帮助孩子们了解情绪管理、压力应对等心理健康知识。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互动体验区：让孩子们亲身感受健康生活方式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邀请营养专家，为孩子们讲解健康饮食的重要性，以及如何选择和搭配食物。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750" r="17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健康饮食讲座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邀请体育专家，分享运动对身体健康的益处，以及适合不同年龄段孩子的运动方式。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运动与健康讲座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邀请心理专家，为孩子们讲解心理健康的重要性，以及如何应对压力和情绪管理。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心理健康讲座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知识讲座区：专家分享健康知识及教育方法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https://d.book118.com/845224312011011111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2024-09-16T16:06:27.493</cp:lastPrinted>
  <dcterms:created xsi:type="dcterms:W3CDTF">2024-09-16T08:06:27Z</dcterms:created>
  <dcterms:modified xsi:type="dcterms:W3CDTF">2024-09-16T08:06:29Z</dcterms:modified>
</cp:coreProperties>
</file>