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D88B2-0050-4DB5-B545-171CB5CF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C0A1C-6704-48DD-B5CA-C00ACBF7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7820D-27A5-4BE2-B728-DBFA06B2B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B88EA-80F5-4D1E-8112-0C78A0815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B2CD6-82C1-4D07-885C-A542F115E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C020B-9271-400D-9F64-B5000D9DE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2265F1-34C7-437E-97AD-378BC7346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57B59-112B-43D0-850D-65329A2D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B531F-5B69-45BD-A614-F55A2B7AB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F3CC2-9A5F-4F78-814A-84E97CC2B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0A687-DA52-460E-BBB4-3C2886053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301212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2023年口腔前台的年度总结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工作问题反思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接待人次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今年共接待客户12000人次，较去年增长了20%。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客户满意度评分平均为9.5分（满分10分），表明客户对接待服务的质量较为满意。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接待流程优化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针对客户反映的问题，我们优化了接待流程，提高了接待效率。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接待客户情况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本年度预约量达到了8000次，同比增长了15%。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优化了预约安排系统，使得医生和病人的时间匹配更加精准。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实施了预约提醒服务，减少了客户爽约的情况。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预约提醒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预约管理情况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本年度客户回访率为90%，表明我们对客户的服务跟踪做得较好。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回访问题处理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在回访中进行了满意度调查，结果显示客户对诊疗效果和服务态度都较为满意。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对于回访中客户反映的问题，我们都及时进行了处理和反馈。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客户回访情况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本年度咨询量达到了5000次，同比增长了10%。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优化了咨询回复系统，提高了回复速度，减少了客户的等待时间。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咨询回复速度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客户对咨询解答的质量满意度评分为9分（满分10分）。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咨询解答情况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通过优化服务流程和提升服务质量，客户满意度得到显著提高。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我们重新设计了服务流程，简化了客户等待时间，并加强了与客户的沟通，确保他们得到及时、专业的服务。同时，我们定期对员工进行培训，提高他们的服务意识和技能水平，从而提升了客户满意度。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通过优化预约流程和提供个性化服务，预约转化率得到显著提高。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我们改进了预约系统，简化了预约流程，并提供了个性化服务，如预约提醒和优先服务。这使得客户更愿意预约我们的服务，并提高了预约转化率。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预约转化率提升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通过加强回访管理和提高回访质量，回访成功率得到显著提高。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我们制定了严格的回访管理制度，确保每位客户都能得到及时、专业的回访。同时，我们提高了回访质量，确保客户对我们的服务感到满意，并愿意再次选择我们的服务。这使得回访成功率得到了显著提高。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回访成功率提升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https://d.book118.com/845230121201011121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2024-09-24T14:29:38.085</cp:lastPrinted>
  <dcterms:created xsi:type="dcterms:W3CDTF">2024-09-24T06:29:38Z</dcterms:created>
  <dcterms:modified xsi:type="dcterms:W3CDTF">2024-09-24T06:29:40Z</dcterms:modified>
</cp:coreProperties>
</file>