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8B57C3-7938-4610-BF94-F6F34F244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5CEA5F-169F-41F5-A117-1FBC4FA0F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872D29-C1B4-4D3B-97A9-621B55E39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F4B17D-CCBF-4693-ABD7-A1255F86A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7A819F-3BD0-4106-89B8-EC5D3325E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571954-1793-4570-A6D2-0B3084A505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4F2758-2163-4E74-976D-1CE7FF9B2B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2F87F-D7FC-4F79-AF50-E7F04B902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79900E-2E96-4803-B41D-FBC4C7316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EFD75E-2E95-4FFE-99D2-AD0262509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6FE5E-D660-4758-A21A-9128B3AE6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23020234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肾脏病药物临床应用指南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肾脏病概述与分类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诊断方法与评价标准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治疗原则及药物选择策略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常见药物介绍与使用方法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药物相互作用与副作用管理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患者教育与心理支持工作部署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肾脏病概述与分类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排泄功能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内分泌功能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通过生成尿液，排出体内代谢废物、毒物和药物。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维持体液平衡及体内酸碱平衡，调节电解质浓度。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分泌多种生物活性物质，如肾素、血管紧张素、前列腺素等。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肾脏功能及结构特点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肾小球疾病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肾小管疾病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肾血管疾病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遗传性肾病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常见肾脏疾病类型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49" r="1654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7741" b="1774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如急性肾小球肾炎、慢性肾小球肾炎等。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如肾小管酸中毒、Fanconi综合征等。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如肾动脉狭窄、肾静脉血栓等。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如多囊肾、Alport综合征等。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45" r="320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感染、免疫异常、药物使用不当、遗传因素等。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高血压、糖尿病、高血脂、肥胖、吸烟等。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诊断方法与评价标准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水肿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尿量异常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尿液性状改变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临床表现及体征观察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观察尿液颜色、透明度、泡沫等性状变化。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记录患者24小时尿量，注意尿量过多或过少的情况。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观察患者是否出现水肿，及其部位、程度和伴随症状，如眼睑水肿、下肢水肿等。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测量患者血压，注意是否存在高血压及其严重程度。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尿常规检查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肾功能检查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电解质检查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免疫学检查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实验室检查项目选择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包括尿蛋白、尿糖、尿红细胞、尿白细胞等指标，用于初步判断肾脏功能状况。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包括血肌酐、尿素氮、尿酸等指标，用于评估肾小球滤过功能。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包括血钾、血钠、血氯等指标，用于了解肾脏对电解质的调节功能。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如抗核抗体、抗双链DNA抗体等，用于辅助诊断自身免疫性肾脏病。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通过超声波扫描肾脏形态、大小、结构等，用于辅助诊断肾脏病变。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B超检查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利用X射线断层扫描技术，显示肾脏内部结构，有助于发现肾脏肿瘤、囊肿等病变。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CT检查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利用强磁场和射频脉冲成像，对软组织分辨率高，可清晰显示肾脏病变及其与周围组织关系。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MRI检查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通过静脉注射造影剂后拍摄X光片，显示尿路形态和肾功能状况，用于诊断尿路梗阻和肾盂肾炎等疾病。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静脉肾盂造影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影像学检查在诊断中应用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治疗原则及药物选择策略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急性肾损伤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慢性肾脏病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肾病综合征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针对不同类型肾脏疾病治疗原则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治疗目标为延缓肾功能减退、减少并发症、提高患者生活质量。药物治疗需根据患者具体病情，综合考虑疗效、安全性及经济性等因素。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针对不同病理类型，采取相应的治疗措施。如微小病变型肾病综合征以糖皮质激素治疗为主，膜性肾病则需根据病情选择免疫抑制剂等。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治疗重点在于去除病因、维持内环境稳定、营养支持和防治并发症。根据病情严重程度，合理选择药物治疗。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药物选择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用药时机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药物剂量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用药疗程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药物选择策略及注意事项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掌握好用药时机，及时给予患者有效的药物治疗，避免延误病情。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根据患者的年龄、体重、病情等因素，调整药物剂量，确保治疗效果的同时减少副作用。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根据肾脏疾病的病程和治疗效果，制定合理的用药疗程，避免过长或过短的疗程影响治疗效果。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根据肾脏疾病类型、严重程度及患者个体差异，合理选择药物。优先选择疗效确切、安全性高、副作用小的药物。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合并心血管疾病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在选择肾脏病治疗药物时，需考虑药物对心血管系统的影响。如避免使用加重心脏负担的药物，优先选择具有心血管保护作用的药物。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合并代谢性疾病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针对合并糖尿病、高血压等代谢性疾病的肾脏病患者，应选择不影响代谢疾病控制的药物，同时积极控制血糖、血压等危险因素。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合并感染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在肾脏病患者合并感染时，应根据感染类型和严重程度选择合适的抗感染药物。注意避免使用肾毒性较大的抗生素，以免加重肾脏负担。同时，根据患者肾功能情况调整药物剂量和给药方式。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合并其他系统疾病时药物调整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https://d.book118.com/845230202340011100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2024-09-09T01:44:39.346</cp:lastPrinted>
  <dcterms:created xsi:type="dcterms:W3CDTF">2024-09-08T17:44:39Z</dcterms:created>
  <dcterms:modified xsi:type="dcterms:W3CDTF">2024-09-08T17:44:41Z</dcterms:modified>
</cp:coreProperties>
</file>