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AD21B-AECF-4EBD-995E-53AC0205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312F-0D4B-4835-884A-CC97C60CC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4BB61-CB75-4604-B5BD-707E8F10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5DE8-BE1B-474B-9679-ED8D7116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B66DC-DAE6-44E6-81ED-3999AB1A6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8FD7B4-A9C7-42A7-983F-ECCD3B27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C3EE5-6C0F-47D1-9280-E1ADB5F4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480D4-61DF-410A-90BE-6FB1624C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8DB51-9077-4863-A615-05580C9B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D762C-6123-4517-B1C1-571A133D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1346D-EC13-4438-9322-32EDC173A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31120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部编版五年级上册道德与法治第3课主动拒绝烟酒与毒品课件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烟酒与毒品危害认知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拒绝技巧与方法探讨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家庭教育与学校合作策略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857028"/>
            <a:ext cx="3441882" cy="3441881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教材分析与课程目标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了解烟酒和毒品的危害，知道如何拒绝和防范。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能够辨别是非，主动拒绝烟酒与毒品，提高自我保护能力。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树立正确的健康观念，珍爱生命，远离烟酒与毒品。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本课主要包括烟酒和毒品的危害、如何拒绝和防范烟酒与毒品、相关法律法规等内容。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烟酒和毒品的危害，如何拒绝和防范。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如何引导学生树立正确的健康观念，增强自我防范意识。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教学内容与重点难点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https://d.book118.com/845231120004011113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2024-09-19T15:36:23.378</cp:lastPrinted>
  <dcterms:created xsi:type="dcterms:W3CDTF">2024-09-19T07:36:23Z</dcterms:created>
  <dcterms:modified xsi:type="dcterms:W3CDTF">2024-09-19T07:36:25Z</dcterms:modified>
</cp:coreProperties>
</file>