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0EADB-26B7-4B0F-8722-0A01364B8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25C88-58C7-4178-825C-2651EB147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3D310-78E7-4DD3-A225-7DC16035C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7BF14-9F30-453B-B4BF-AF526BFA3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790D4C-7288-4AB5-85C5-6D62C676E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3F965-8679-43E7-B4DF-A6E507BEA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BCAFE6-83EA-4611-9A44-F8C8759F1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235B4-22D9-4AA6-B0E6-939606070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2B4AB-33E3-4F95-AEA0-206BD2D49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6301E-03E8-4F66-9786-F1AA37C2B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5AD7C-734C-46ED-AE40-E163B17A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3121124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出租车情况调查报告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乘客对出租车的满意度调查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出租车行业存在的问题与挑战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随着城市发展和交通需求的变化，出租车行业面临诸多问题和挑战。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为了更好地了解出租车行业的现状和存在的问题，为政策制定提供依据，我们进行了此次调查。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出租车作为城市公共交通的重要组成部分，承担着市民出行的重要任务。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了解出租车行业的发展状况和运营模式。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分析出租车行业存在的问题和挑战，探讨其原因和影响。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提出针对性的建议和措施，促进出租车行业的健康发展。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根据调查数据显示，目前本市的出租车数量约为5000辆，其中燃油车和电动车的比例约为7:3。近年来，由于环保政策的推动和新能源汽车的普及，电动车数量呈逐年上升趋势。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大部分出租车状况良好，但仍有部分车辆存在老旧、破损的情况。一些出租车的外观陈旧，内部设施简陋，影响了乘客的乘坐体验。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车辆状况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出租车数量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本市共有出租车司机约8000人，其中全职司机占比约为70%，兼职司机占比约为30%。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大部分出租车司机具备较好的服务态度和驾驶技能，但仍有部分司机存在不规范行为，如拒载、绕路等。此外，部分司机使用不文明用语、态度恶劣等问题也时有发生。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出租车司机情况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本市的出租车运营模式主要包括个体户和公司制两种。个体户模式下，司机拥有车辆的所有权，自行负责运营；公司制模式下，车辆所有权归公司所有，司机与公司签订劳动合同，负责驾驶车辆。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营收情况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根据调查数据显示，本市出租车行业的营收情况整体呈下滑趋势。主要原因包括共享出行的兴起、私家车数量的增加、交通拥堵等。为了提高营收，部分出租车司机采取了延长工作时间、提高议价能力等措施。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出租车运营情况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乘客对出租车的满意度调查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设计包含多个问题的问卷，通过线上和线下方式发放给乘客，收集他们对出租车的满意度反馈。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与部分乘客进行深度访谈，了解他们对出租车服务的具体需求和期望。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对收集到的数据进行整理、分类和统计分析，以得出乘客对出租车满意度的整体情况。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乘客对出租车服务的整体满意度较高，其中对司机服务态度、车辆卫生状况和车辆性能等方面评价较高。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部分乘客反映存在打车难、服务态度不佳、计价不透明等问题，需要改进。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不同年龄、性别和文化背景的乘客对出租车服务的需求和评价存在差异。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https://d.book118.com/845231211244011043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2024-09-05T17:50:21.778</cp:lastPrinted>
  <dcterms:created xsi:type="dcterms:W3CDTF">2024-09-05T09:50:21Z</dcterms:created>
  <dcterms:modified xsi:type="dcterms:W3CDTF">2024-09-05T09:50:23Z</dcterms:modified>
</cp:coreProperties>
</file>