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F2614-CC04-4AD6-8916-D48BEC43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3EF3B-692F-4F59-BC2E-F884538E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CBB42-F390-427B-99E9-DAD050B4C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D37B0-7E7C-437E-BAE4-E239B9C5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BFF52-BFC9-48D3-A703-7E9F3EF0B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C0CAA-52A4-4FA9-80E4-573F19248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8DD69-9A0A-4E4A-8F39-FE598D09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1600C-A315-49EA-AF36-9133195F8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7C177-E763-4019-9854-433D5F1A1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08E7E-DFF7-45A1-A0DE-66944A9E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C512E-CE9A-4C08-8D32-762D957F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33123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《校园安全与自我保护》班会课件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校园安全现状及重要性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校园内常见安全隐患及应对措施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校园外安全威胁及防范策略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学生自我保护能力及培养途径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家校合作共同推进校园安全工作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校园安全现状及重要性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近年来，校园内外涉及学生安全的各类事件不断发生，给学生身心健康和生命安全带来严重威胁。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校园安全事件频发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安全意识薄弱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安全管理存在漏洞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375" b="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部分学生缺乏必要的安全意识和防范能力，容易成为不法分子的侵害目标。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一些学校安全管理制度不完善，执行力度不够，导致安全隐患无法及时发现和排除。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当前校园安全形势分析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校园火灾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某高校宿舍楼因电器短路引发火灾，造成人员伤亡和财产损失。该事件暴露出学生用电安全意识不强、学校安全管理不到位等问题。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校园欺凌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某中学发生一起校园欺凌事件，多名学生对一名同学进行长期恶意欺辱，导致该同学心理受创。该事件反映出学校对校园欺凌问题的重视程度不够，缺乏有效的预防和干预机制。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校园食品安全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某小学发生食物中毒事件，多名学生出现呕吐、腹泻等症状。经查，学校食堂存在卫生不达标、食品过期等问题。该事件提醒我们，学校应加强对食品安全的监管力度，确保学生饮食安全。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校园安全事件案例分析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校园安全对学生的重要性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保障学生生命安全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校园安全直接关系到学生的生命安全，任何一次安全事故都可能给学生带来不可挽回的损失。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促进学生身心健康发展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一个安全、和谐的校园环境有助于学生身心健康发展，提高学生的综合素质。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维护社会稳定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学生是国家的未来和希望，校园安全不仅关系到学生家庭的幸福，也影响到社会的稳定和发展。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校园内常见安全隐患及应对措施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火灾危险性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校园内存在电器设备、易燃物品等火灾隐患，一旦发生火灾，后果不堪设想。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学校应加强消防设施建设，定期进行消防演练和培训，提高学生和教职员工的消防安全意识。同时，学生应遵守校规，不乱丢烟蒂、火柴等易燃物品，发现火情及时报警。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消防安全与火灾应对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72" b="52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校园内食堂、小卖部等食品供应场所可能存在食品卫生问题，如食品过期、变质、污染等。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学校应加强对食品供应场所的监管，确保食品卫生安全。学生应注意饮食卫生，不购买和食用过期、变质、不洁食品，养成良好的饮食习惯。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食品卫生与饮食安全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食品卫生问题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979" r="89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运动损伤风险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校园内体育活动丰富多样，但运动过程中可能存在损伤风险，如扭伤、摔伤、撞伤等。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应对措施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学校应提供安全的运动场地和设施，加强对学生运动安全的指导和监督。学生应遵守运动规则，做好热身运动，佩戴必要的防护用具，避免运动损伤的发生。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体育活动与运动损伤预防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校园内实验室可能存在化学品泄漏、设备故障等安全隐患，对师生安全构成威胁。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实验室安全隐患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学校应加强对实验室的安全管理，完善实验室安全制度，确保危险物品的安全存放和使用。学生应严格遵守实验室安全规定，正确使用实验器材和化学药品，遇到异常情况及时报告老师或管理人员。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应对措施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实验室安全与危险物品管理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校园外安全威胁及防范策略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行人过马路要走人行横道，不闯红灯，不在马路上玩耍或追逐。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917" r="11917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遵守交通规则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遵循交通信号的指示，特别是有车辆通过时要保持警惕。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注意交通信号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骑自行车或电动车时要佩戴安全头盔，遵守交通规则，不载人、不逆行。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安全骑行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交通安全出行注意事项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https://d.book118.com/845233123011011101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2024-09-09T06:12:18.364</cp:lastPrinted>
  <dcterms:created xsi:type="dcterms:W3CDTF">2024-09-08T22:12:18Z</dcterms:created>
  <dcterms:modified xsi:type="dcterms:W3CDTF">2024-09-08T22:12:20Z</dcterms:modified>
</cp:coreProperties>
</file>