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059CCB-81E9-4094-A54D-0DE2E1F1F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E408C-F0E5-4B86-A8CB-0A806A11B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17DCFC-27EA-4280-937B-DC3DD5AA0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24D592-1455-4FE2-859C-E5766AA99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C9A67B-6F48-4BAD-B4D8-FB7E10E3F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874FD8-2C40-4291-9135-EE06BB0738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BC5E90-9466-4208-8E1E-75F9C6CD70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0528C6-F9E4-4AFA-AC1E-187783E21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3ACEE-5C7D-4D07-8914-D7496BD38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39CC4-B574-45A7-8721-DEA2546B8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9B8BA-A89F-4B66-B795-6771B392A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12/30/2023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3410303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5175"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亚低温脑保护中国专家共识</a:t>
            </a:r>
            <a:r>
              <a:rPr lang="en-US" altLang="zh-CN" sz="5175"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PPT</a:t>
            </a:r>
            <a:endParaRPr lang="en-US" sz="1100">
              <a:effectLst>
                <a:outerShdw blurRad="38100" dist="38100" dir="2700000" algn="tl">
                  <a:srgbClr val="000000">
                    <a:alpha val="43137"/>
                  </a:srgbClr>
                </a:outerShdw>
              </a:effectLst>
            </a:endParaRPr>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汇报人</a:t>
            </a:r>
            <a:r>
              <a:rPr lang="en-US" sz="2025"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XXX</a:t>
            </a:r>
            <a:endParaRPr lang="en-US" sz="1100">
              <a:effectLst>
                <a:outerShdw blurRad="38100" dist="38100" dir="2700000" algn="tl">
                  <a:srgbClr val="000000">
                    <a:alpha val="43137"/>
                  </a:srgbClr>
                </a:outerShdw>
              </a:effectLst>
            </a:endParaRPr>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endParaRPr lang="en-US" sz="1100">
              <a:effectLst>
                <a:outerShdw blurRad="38100" dist="38100" dir="2700000" algn="tl">
                  <a:srgbClr val="000000">
                    <a:alpha val="43137"/>
                  </a:srgbClr>
                </a:outerShdw>
              </a:effectLst>
            </a:endParaRPr>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亚低温脑保护概述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亚低温脑保护的应用场景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亚低温脑保护的实施方法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亚低温脑保护的疗效评估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亚低温脑保护的并发症与防治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亚低温脑保护的未来展望与研究方向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亚低温脑保护概述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1788" b="2178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35029" b="350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亚低温脑保护通常将患者的体温控制在32℃~35℃之间，这个温度范围可以降低脑组织的代谢率，减少脑组织对氧和能量的需求，从而减轻脑组织的损伤。</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亚低温脑保护是指在一定时间内将患者体温降低到正常体温以下，以减轻或避免脑损伤的方法。</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亚低温脑保护的定义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降低脑组织代谢率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亚低温可以降低脑组织的代谢率，减少对氧和能量的需求，从而降低脑组织的能量消耗，减轻脑组织的损伤。</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减少炎症反应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亚低温可以抑制炎症反应，减少炎症因子的释放，从而减轻脑组织的炎症反应和水肿。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减少钙离子内流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亚低温可以抑制钙离子内流，减少钙离子对神经元的毒性作用，从而保护神经元免受损伤。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亚低温脑保护的原理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亚低温脑保护的研究始于20世纪50年代，当时的研究主要集中在动物实验方面。</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20世纪80年代开始，亚低温脑保护在人类中的应用逐渐受到重视，并开始应用于新生儿缺氧缺血性脑病等疾病的治疗。</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近年来，随着医学技术的不断发展，亚低温脑保护的应用范围不断扩大，不仅应用于新生儿疾病的治疗，还扩展到成人脑外伤、卒中等疾病的治疗。</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21074" r="21074"/>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亚低温脑保护的历史与发展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亚低温脑保护的应用场景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亚低温治疗对缺血性脑卒中患者的脑保护作用已得到广泛认可，多项研究证实亚低温治疗能够显著降低患者死亡率、改善神经功能预后。</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亚低温治疗通常在缺血性脑卒中发生后尽早开始，通过降低体温至32-35°C，减少脑组织代谢和能量消耗，减轻脑水肿和降低颅内压，从而减轻脑损伤。</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624" b="86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亚低温治疗过程中需密切监测患者的生命体征和神经系统状况，及时处理并发症，如感染、心律失常等。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缺血性脑卒中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21892" b="21892"/>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颅脑外伤后，亚低温治疗能够降低颅内压、减轻脑水肿、减少脑组织代谢和能量消耗，从而保护脑组织免受进一步损伤。</a:t>
            </a:r>
            <a:endParaRPr lang="en-US" sz="1100"/>
          </a:p>
        </p:txBody>
      </p:sp>
      <p:sp>
        <p:nvSpPr>
          <p:cNvPr id="13" name="AutoShape 13"/>
          <p:cNvSpPr/>
          <p:nvPr/>
        </p:nvSpPr>
        <p:spPr>
          <a:xfrm>
            <a:off x="1352704" y="3640012"/>
            <a:ext cx="4276714" cy="15615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亚低温治疗通常在颅脑外伤发生后尽早开始，持续时间一般为24-72小时。治疗过程中需密切监测患者的生命体征和神经系统状况，及时处理并发症。</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颅脑外伤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新生儿缺氧缺血性脑病是导致新生儿死亡和神经系统后遗症的主要原因之一。亚低温治疗能够显著降低该病患儿的死亡率，改善神经功能预后。</a:t>
            </a:r>
            <a:endParaRPr lang="en-US" sz="1100"/>
          </a:p>
          <a:p>
            <a:pPr>
              <a:lnSpc>
                <a:spcPct val="150000"/>
              </a:lnSpc>
              <a:spcBef>
                <a:spcPts val="375"/>
              </a:spcBef>
            </a:pPr>
            <a:endParaRPr lang="en-US" sz="1100"/>
          </a:p>
        </p:txBody>
      </p:sp>
      <p:sp>
        <p:nvSpPr>
          <p:cNvPr id="4" name="AutoShape 4"/>
          <p:cNvSpPr/>
          <p:nvPr/>
        </p:nvSpPr>
        <p:spPr>
          <a:xfrm>
            <a:off x="2127391" y="3840884"/>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亚低温治疗一般开始于患儿出生后24小时内，持续72小时左右。治疗过程中需密切监测患儿的生命体征和神经系统状况，及时处理并发症。</a:t>
            </a:r>
            <a:endParaRPr lang="en-US" sz="1100"/>
          </a:p>
          <a:p>
            <a:endParaRPr lang="en-US" sz="1100"/>
          </a:p>
          <a:p>
            <a:pPr>
              <a:lnSpc>
                <a:spcPct val="150000"/>
              </a:lnSpc>
              <a:spcBef>
                <a:spcPts val="375"/>
              </a:spcBef>
            </a:pPr>
            <a:endParaRPr lang="en-US" sz="1100"/>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新生儿缺氧缺血性脑病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除缺血性脑卒中、颅脑外伤和新生儿缺氧缺血性脑病外，亚低温脑保护还可应用于其他神经系统疾病的治疗，如癫痫持续状态、中枢神经系统感染等。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亚低温治疗在不同疾病中的应用方案和效果可能存在差异，需根据具体疾病的特点和治疗指南进行个体化治疗。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其他应用场景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亚低温脑保护的实施方法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评估患者病情</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对患者进行全面的评估，确定是否适合实施亚低温脑保护。</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准备设备</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确保所需的亚低温治疗设备、监测设备和护理用品准备齐全。</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制定治疗方案</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根据患者具体情况，制定个性化的亚低温脑保护治疗方案。</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人员培训</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对医护人员进行亚低温脑保护相关知识和技能的培训。</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a:effectLst/>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控制降温速度</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亚低温治疗过程中，应控制降温速度，避免过快或过慢。</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维持体温稳定</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在亚低温治疗期间，应密切监测患者体温，确保其在目标范围内波动。</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观察患者反应</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密切观察患者生命体征、神经系统症状等反应，及时处理不良反应。</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防止并发症</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注意预防和及时处理感染、电解质紊乱等并发症。</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实施过程中的注意事项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https://d.book118.com/845234103034011042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2024-09-03T04:20:00.300</cp:lastPrinted>
  <dcterms:created xsi:type="dcterms:W3CDTF">2024-09-02T20:20:00Z</dcterms:created>
  <dcterms:modified xsi:type="dcterms:W3CDTF">2024-09-02T20:20:02Z</dcterms:modified>
</cp:coreProperties>
</file>