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61342-5F5C-4B68-ADD4-66B939C4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5190D-3AE4-41FD-9830-06BC4C430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C9E2-3FA6-4E63-B8A2-9B267A23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7379A-73E3-42A0-A499-40F625013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8F7DF-11AA-49AC-8DF1-E3E548759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9034F-9DE5-46B8-B8A1-95B7C028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BA0BA-514D-46C1-B462-38EBAD70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FE1EE-3C4E-4425-A028-C4AACD9E6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9F86A-B7B7-4641-AEA6-622A8E12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2B9E7-3151-4F16-A4A3-4751E129D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9AE84-E132-4AB6-AE46-A0E74F6B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34200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脑瘫患者的护理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脑瘫患者的家庭护理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脑瘫患者的社会支持与关怀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脑瘫（Cerebral Palsy, CP）是指由于出生前、出生时或婴儿早期的脑发育缺陷或脑损伤所致的运动和姿势紊乱，常伴随智力、交流、感知和行为障碍。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根据主要临床表现和病理特征，脑瘫可以分为痉挛型、不随意运动型、共济失调型、强直型和混合型等类型。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脑瘫的病因主要包括早产、低出生体重、窒息、新生儿缺氧缺血性脑病、新生儿感染和新生儿黄疸等。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脑瘫的病理改变主要包括脑组织损伤、脑室周围白质软化、脑萎缩等，这些改变可能导致大脑功能区域之间的联系中断，影响运动和姿势的发育。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3" r="30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脑瘫患者的临床表现多样，主要包括运动障碍、姿势异常、肌张力异常、语言和交流障碍等。此外，还可能伴有智力、情绪和行为等方面的障碍。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脑瘫的诊断主要依据临床表现和神经影像学检查，如MRI和CT等。医生会综合考虑患者的病史、体格检查和神经影像学检查结果，以明确诊断。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55" b="114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制定营养均衡的饮食计划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根据患者的营养需求和饮食习惯，制定个性化的饮食计划，确保摄入足够的蛋白质、脂肪、碳水化合物、维生素和矿物质。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定期为患者进行口腔清洁，以防口腔感染和口腔溃疡。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选择易于消化、不易误吸的食物，避免进食过快或过量，以防窒息风险。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帮助患者定时翻身和拍背，以预防褥疮和肺部感染。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定期翻身和拍背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训练日常生活技能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定期为患者洗澡、更换衣物，保持皮肤清洁干燥，以防皮肤感染。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根据患者的具体情况，训练其穿衣、洗漱、如厕等日常生活技能，提高自理能力。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鼓励患者积极参与社交活动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组织患者参加各种社交活动，增强其社交能力和自信心。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与患者建立良好的沟通关系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耐心倾听患者的诉求和感受，与其建立互信的沟通关系，促进心理康复。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及时发现患者的情绪问题，如焦虑、抑郁等，并给予适当的心理支持和疏导。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https://d.book118.com/845234200132011121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2024-09-24T11:39:32.442</cp:lastPrinted>
  <dcterms:created xsi:type="dcterms:W3CDTF">2024-09-24T03:39:32Z</dcterms:created>
  <dcterms:modified xsi:type="dcterms:W3CDTF">2024-09-24T03:39:34Z</dcterms:modified>
</cp:coreProperties>
</file>