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E03BF-89B3-4242-9246-0026F142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34807-3BC8-4AD0-9B0E-D28ABBD3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8F396-6C24-4984-8762-C432B09E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A4908-07B7-436F-BC9E-B2B8E7E3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E6E10-313C-4941-B90F-1D4415A4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FFC46-59DE-4141-92F4-FE5950F9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4BDD9-5831-4061-B6F8-70C55262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23454-4628-441F-9C82-E26690D2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30309-4707-4DA5-9F7C-EB580869A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7FE48-14EA-4217-8BCA-39C5F6564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DC62-96DA-4B5B-9934-B66C37D2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0100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物料及采购管理系统知识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物料计划与调度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物料采购执行与监控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物料是企业生产、运营过程中所涉及的各种原材料、辅助材料、燃料、动力、工具等物品的总称。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根据物料的性质、用途、价值等因素，可以将物料分为原材料、辅助材料、燃料、动力、工具等不同类别，以便于管理和控制。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为了便于计算机识别和管理，对每种物料赋予一个唯一的代码，即物料编码。物料编码应遵循简单、易记、易扩展等原则。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在物料上或相关文档上标明物料的名称、规格型号、数量、生产日期、批次等信息，以便于识别和管理。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物料编码与标识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物料标识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物料编码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库存是指企业在生产经营过程中为销售或耗用而储备的物资，包括原材料、半成品、产成品等。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确保库存物资数量准确、质量完好、安全可靠，同时降低库存成本，提高库存周转率。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采用ABC分类法、定期订货法、定量订货法等方法对库存进行控制，以实现库存管理目标。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物料库存管理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采购是企业为获取生产经营所需的物资、服务或知识等资源，通过一定的方式和程序，从供应商处购买所需物品的行为。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采购流程包括需求确定、供应商选择、价格谈判、合同签订、交货验收、付款结算等一系列环节。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根据采购需求，通过市场调查、招标等方式选择合适的供应商，确保采购物品的质量、价格、交货期等满足要求。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对供应商的业绩、质量、服务、价格等方面进行评估，以便对供应商进行分类管理，优化供应商结构。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采用集中采购、长期合同、电子采购等方式，降低采购成本，提高采购效率。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制定采购预算，明确采购物品的数量、价格等预算指标，确保采购活动在预算范围内进行。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通过谈判技巧，与供应商就价格、质量、交货期等条款达成共识，降低采购成本。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物料计划与调度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包括时间序列分析、回归分析、指数平滑等，用于预测未来一段时间内的物料需求。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运用数据分析工具对历史数据进行挖掘和分析，找出需求变化的规律和趋势。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需求变异因素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识别并考虑需求变异因素，如季节性波动、市场趋势、促销活动等，以更准确地预测需求。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根据产品结构和库存信息，计算出所需物料的需求量和时间，生成采购计划和生产计划。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依据主生产计划（MPS）、物料清单（BOM）和库存信息，通过计算机程序进行运算，得出物料需求计划。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MRP运算逻辑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包括计划展望期、批量规则、安全库存等参数的设置，以满足不同生产环境和需求的要求。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MRP参数设置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物料需求计划（MRP）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https://d.book118.com/845240100141011104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2024-09-14T05:16:16.982</cp:lastPrinted>
  <dcterms:created xsi:type="dcterms:W3CDTF">2024-09-13T21:16:17Z</dcterms:created>
  <dcterms:modified xsi:type="dcterms:W3CDTF">2024-09-13T21:16:19Z</dcterms:modified>
</cp:coreProperties>
</file>