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68D43B-6BEB-4F18-AC8A-A7C18077F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F771B7-8B23-4600-8B5A-9496C8202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5DB4CC-2AC2-43CA-A27B-377C8F8DD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A789ED-FD6C-4A80-BECF-D4DB080FE1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7D7AF7-A701-4DC3-9C14-3EE214A73E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7A4459-4442-4D90-B692-654648C916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3A67F7-5902-43D6-8BD7-CD793C6647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54468D-9976-4552-BE84-8A735935D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8CF3F8-DDD3-486F-948A-77D894E9C9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6BEDA-714B-4A8E-AC00-BC8CD4C60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14C70-13BE-4166-8FC6-AB0A5E0C2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2403120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大学老师职业规划现状</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汇报人：&lt;XXX&gt;</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大学老师职业规划概述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大学老师职业发展现状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大学老师职业规划策略与实践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大学老师职业规划案例分析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大学老师职业规划概述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职业规划是指个人在职业发展的过程中，制定明确的目标和计划，以实现个人职业发展和成功的行为过程。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职业规划有助于大学老师明确自己的职业目标和发展方向，提高自身职业竞争力，实现个人价值和成就感。</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职业规划的定义与重要性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职业规划的重要性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职业规划的定义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长期性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大学老师的职业规划通常是长期的，需要制定长远的发展目标和计划，并逐步实现。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多样性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大学老师的职业发展路径多样，可以根据个人兴趣、能力和市场需求选择适合自己的发展方向。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自主性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大学老师职业规划的自主性较高，可以根据自己的实际情况进行调整和改变，以适应不断变化的市场环境。</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大学老师职业规划的特点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随着高等教育的发展和改革，大学老师的职业环境也在不断变化，需要不断更新自己的教育理念、教学方法和学术研究能力。此外，学术竞争日益激烈，学术成果的评价机制也日趋严格。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机遇</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随着国家对高等教育投入的增加和人才竞争的加剧，大学老师的职业发展空间也越来越广阔。同时，学术研究的成果和影响力也越来越受到重视，为大学老师的职业发展提供了更多机会。此外，高等教育国际化趋势也为大学老师提供了更多的国际交流和学习机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挑战</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大学老师职业规划的挑战与机遇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大学老师职业发展现状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955" r="22955"/>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大学老师职业发展现状呈现出多元化和复杂化的特点。随着高等教育的发展和改革，大学老师的职业发展空间和机会也越来越多，但同时也面临着诸多挑战。</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大学老师职业发展的路径主要包括教学、科研和社会服务三个方面，但不同老师的发展重点和方向存在差异。</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大学老师职业发展的机会和资源分布不均衡，与学校层次、学科领域、地域分布等因素密切相关。</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大学老师职业发展现状概述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大学老师职业发展面临的挑战主要包括教学压力、科研压力、职称晋升压力等方面。</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随着高等教育普及化和国际化进程的加速，大学老师需要不断提升自身的教学水平和科研能力，以满足学生和社会发展的需求。</a:t>
            </a:r>
          </a:p>
        </p:txBody>
      </p:sp>
      <p:pic>
        <p:nvPicPr>
          <p:cNvPr id="6" name="Picture 6"/>
          <p:cNvPicPr>
            <a:picLocks noChangeAspect="1"/>
          </p:cNvPicPr>
          <p:nvPr/>
        </p:nvPicPr>
        <p:blipFill>
          <a:blip r:embed="rId2"/>
          <a:srcRect t="13266" b="1326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578" b="145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职称晋升是大学老师职业发展的重要环节，但评审标准和程序的不透明、不公正等问题也给老师带来了一定的困扰和压力。</a:t>
            </a:r>
          </a:p>
        </p:txBody>
      </p:sp>
      <p:pic>
        <p:nvPicPr>
          <p:cNvPr id="10" name="Picture 10"/>
          <p:cNvPicPr>
            <a:picLocks noChangeAspect="1"/>
          </p:cNvPicPr>
          <p:nvPr/>
        </p:nvPicPr>
        <p:blipFill>
          <a:blip r:embed="rId4"/>
          <a:srcRect t="18718" b="18718"/>
          <a:stretch>
            <a:fillRect/>
          </a:stretch>
        </p:blipFill>
        <p:spPr>
          <a:xfrm>
            <a:off x="544772" y="4664093"/>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大学老师职业发展面临的挑战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大学老师职业发展的机遇与前景</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随着高等教育的发展和改革，大学老师的职业发展空间和机会也越来越多。</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国家和社会对高等教育和科研的重视程度不断提高，为大学老师的职业发展提供了更多的资源和支持。</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高等教育国际化进程加速，为大学老师提供了更多的学术交流和合作机会，有助于提升自身的学术水平和国际影响力。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大学老师职业规划策略与实践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https://d.book118.com/845240312002011104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2024-09-13T15:44:20.003</cp:lastPrinted>
  <dcterms:created xsi:type="dcterms:W3CDTF">2024-09-13T07:44:20Z</dcterms:created>
  <dcterms:modified xsi:type="dcterms:W3CDTF">2024-09-13T07:44:22Z</dcterms:modified>
</cp:coreProperties>
</file>