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903FFE-A628-4CA7-AD2B-F0657845A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7359B6-405C-47C6-A45B-A2665A1C0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5FC047-84F7-46E6-AB1C-7CFCC4BE4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8A35AE-7F55-4ED8-859B-425EB1AD5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C6B53C-9E3B-4DD5-A96B-6193D1306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F4638C-AB80-4FAE-971D-46E176DE9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298EB4-5684-42CA-937B-35068801E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C7E4CD-CE5E-49F0-84D4-2F5C9ED56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23088B-42ED-4368-943A-C16632634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656331-0A95-46F4-8EE6-B56084AED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481CB9-CCC6-46D1-B833-2470FE5CD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24121233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新技术应用风险评估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风险评估方法与流程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新技术应用风险分析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风险评估结果展示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识别新技术应用中潜在的风险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随着新技术的不断涌现，其应用过程中可能伴随着未知的风险。通过风险评估，可以识别这些潜在风险，为风险管理和应对措施提供依据。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保障新技术应用的安全性和稳定性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新技术应用的风险评估有助于确保技术的安全性和稳定性，从而保护用户利益、维护企业形象，并推动技术的可持续发展。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促进新技术应用的合规性和规范性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通过风险评估，可以确保新技术应用符合相关法律法规和标准要求，提高技术应用的合规性和规范性。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技术本身的风险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评估新技术本身的成熟度、稳定性、安全性等方面存在的风险。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相关方的风险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考虑新技术应用对相关方（如用户、员工、合作伙伴等）可能带来的风险，如隐私泄露、安全问题、经济利益损失等。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应用场景的风险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分析新技术在具体应用场景中可能产生的风险，如数据泄露、系统崩溃、操作失误等。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法规和标准的风险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评估新技术应用是否符合国家和地区的法律法规、标准以及行业规范等要求，以及可能存在的合规性风险。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新技术概述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技术定义与特点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新技术通常指在近年内出现或得到显著发展的，具有创新性、先进性和实用性的技术手段或方法。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相对于传统技术，新技术在性能、效率等方面有显著优势。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新技术往往带来前所未有的思维方式和解决方案。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新技术能够解决实际问题，满足社会、经济或科技发展的需求。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随着科技的不断进步，新技术的涌现速度加快，涉及领域日益广泛。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发展现状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新技术在各个领域都有广泛应用，如人工智能、大数据、生物技术等。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例如，人工智能技术在自动驾驶、智能语音助手等方面取得了显著成果。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应用实例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技术发展与应用现状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技术优势与局限性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提高效率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新技术往往能够显著提高生产、管理等各方面的效率。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降低成本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通过新技术的应用，可以降低人力、物力等成本。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技术优势与局限性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0" y="0"/>
            <a:ext cx="0" cy="0"/>
          </a:xfrm>
        </p:grpSpPr>
      </p:grpSp>
      <p:sp>
        <p:nvSpPr>
          <p:cNvPr id="30" name="AutoShape 30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6" name="Connector 36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708" r="207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技术成熟度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新技术在应用初期可能存在技术不成熟、不稳定等问题。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应用范围限制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某些新技术可能仅适用于特定领域或场景，普适性有待提高。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法规与伦理挑战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新技术的应用可能面临法规限制或伦理道德方面的挑战。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技术优势与局限性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风险评估方法与流程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专家调查法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利用专家经验、知识和判断力，通过问卷调查、访谈等方式收集风险信息。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头脑风暴法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组织专家团队，通过自由讨论和思维碰撞，激发创造性思维，识别潜在风险。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情景分析法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通过模拟未来可能发生的情景，分析各种不确定性因素，识别风险。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运用归纳、演绎、比较、分类等方法对风险进行描述和分析。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定性分析方法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892" r="1389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运用数学、统计学等工具对风险进行量化和度量。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定量分析方法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通过分析历史数据，运用概率统计方法评估风险发生的可能性和后果。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概率风险评估方法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风险分析方法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主观评价法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依靠专家或决策者的主观判断和评价，对风险进行排序和分级。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客观评价法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运用数学模型、算法等工具对风险进行客观评价和排序。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综合评价法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将主观评价和客观评价相结合，综合考虑多种因素，对风险进行全面评价。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风险评价方法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明确评估目标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确定评估的对象、目的和范围。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运用风险识别方法，识别潜在的风险因素。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风险分析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对识别出的风险因素进行分析，确定其性质、来源和影响程度。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风险评价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运用风险评价方法，对风险因素进行排序和分级，确定重点关注的风险因素。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风险应对策略制定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针对评价出的风险因素，制定相应的应对措施和策略。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风险评估报告编制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将评估结果以报告形式呈现，为决策提供依据。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风险评估流程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新技术应用风险分析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https://d.book118.com/845241212333011110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2024-09-16T11:06:38.165</cp:lastPrinted>
  <dcterms:created xsi:type="dcterms:W3CDTF">2024-09-16T03:06:38Z</dcterms:created>
  <dcterms:modified xsi:type="dcterms:W3CDTF">2024-09-16T03:06:40Z</dcterms:modified>
</cp:coreProperties>
</file>