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20F1-73CE-4E5F-8B5C-62EF185E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06A78-CD04-41CE-A558-CEE88145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5A102-C55A-4C74-9162-9EA2D40A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949D8-71FF-4407-8427-D1425F44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F1162-7A0F-488B-AC4E-AA3459A9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810CC-96F1-4B50-B165-926BDF0A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04F7D7-55D5-416F-B1FF-C3CC5E5EC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35B3E-94EF-4505-B02A-13CD43DAD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46AE6-DD3C-430F-AAE8-BDA9C968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90F72-8E81-44D4-AB31-DBBA7DAAE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90F3C-8BAE-4ED3-9749-9B6A1170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133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耕宏女孩宅家健身科普小技巧培训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宅家健身背景与意义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宅家健身器材选择与使用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针对不同部位锻炼方法指导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科学合理安排运动计划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营养饮食与辅助措施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互动环节：学员问题解答及经验分享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宅家健身背景与意义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新冠疫情的爆发使得人们更加注重健康和锻炼，宅家健身成为了一种新的趋势。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08" r="184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时间灵活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互联网和智能设备的普及，为宅家健身提供了更多的可能性和便利。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宅家健身可以随时随地进行，不受时间和地点的限制，更加符合现代人的生活方式。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宅家健身兴起原因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宅家健身无需去健身房，节省了往返健身房的时间和交通费用。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可以根据自己的需求和喜好制定健身计划，选择适合自己的锻炼方式。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在家中锻炼可以避免在健身房中可能发生的意外和受伤风险。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宅家健身优势分析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86" r="136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950" b="19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培养健康生活方式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适当的锻炼可以提高身体免疫力，减少生病的风险。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锻炼有助于释放压力，提高心情，改善睡眠质量。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锻炼可以促进新陈代谢，帮助身体消耗更多的热量，有助于保持健康的体重。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通过力量训练可以增强肌肉力量，提高身体的稳定性和平衡能力。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改善心理健康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促进新陈代谢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增强肌肉力量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宅家健身器材选择与使用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4" b="28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实用型健身器材推荐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瑜伽垫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用于瑜伽、普拉提、地板运动等，提供舒适的防滑表面。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哑铃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适合各种力量训练，可调重量以适应不同训练需求。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弹力带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用于拉伸和力量训练，便携且适用于各种运动。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集健身指导、互动游戏、社交分享于一体的高科技健身器材。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智能健身镜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提供丰富的健身课程、个性化训练计划和数据分析。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健身APP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结合虚拟现实技术，提供沉浸式健身体验。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VR健身设备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创新型健身器材体验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根据个人身体状况和运动能力选择适当的器材和锻炼强度。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在使用任何健身器材前，请确保了解其正确使用方法，避免受伤。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定期清洁和维护健身器材，以延长其使用寿命并确保运动安全。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器材使用注意事项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针对不同部位锻炼方法指导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俯卧撑是锻炼上肢力量的经典动作，可以加强胸肌、三角肌和手臂肌肉。初学者可以从墙壁俯卧撑或跪姿俯卧撑开始，逐渐过渡到标准俯卧撑。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使用哑铃进行上肢力量训练非常方便有效。可以选择适合自己的重量，进行哑铃弯举、哑铃推举等动作，以锻炼手臂和肩部肌肉。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哑铃训练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引体向上是锻炼上肢力量的高难度动作，主要锻炼背阔肌、肱二头肌等。可以使用门框或专门的引体向上器械进行练习。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引体向上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上肢力量训练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平板支撑是锻炼核心肌群的经典动作，可以加强腹肌、腰部肌肉等。保持身体呈一条直线，绷紧腹部和腿部肌肉，持续数秒至数十秒。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平板支撑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仰卧起坐主要锻炼腹肌，可以选择在地上或瑜伽垫上进行。双手交叉放在胸前或耳侧，通过腹部力量抬起上半身，再缓慢放下。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仰卧起坐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俄罗斯转体可以锻炼腹外斜肌和腰部肌肉。坐在地上，双手合十于胸前，向一侧转体至最大幅度，再还原至另一侧转体。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俄罗斯转体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833" r="32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核心区域锻炼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https://d.book118.com/845241334321011042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2024-09-04T08:18:50.287</cp:lastPrinted>
  <dcterms:created xsi:type="dcterms:W3CDTF">2024-09-04T00:18:50Z</dcterms:created>
  <dcterms:modified xsi:type="dcterms:W3CDTF">2024-09-04T00:18:52Z</dcterms:modified>
</cp:coreProperties>
</file>