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623F0-5138-40BC-9407-728D4CDE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E467F-0D36-40B3-8A2D-24F44E4D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A87B2-6460-4C30-88FA-807C124E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5AE23-60DE-4284-9F15-A0754E33A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9EDB7-F52B-4DF8-B754-4C55F86AD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579844-6536-4776-8EFF-56E916B6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D0FEA0-EC43-4C02-84DB-1BD8D1E3B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4B132-A6E8-4D22-965E-985826883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619FC-63D3-4814-B48B-37174B7A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E51E7-C277-4C98-AD1A-941B0188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89780-E67B-4808-BFFA-07B474BB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1341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办学方案及可行性分析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办学方案概述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培养具有国际视野、创新精神和实践能力的优秀人才。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以人为本，注重个性发展，强调综合素质和跨学科能力的培养。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服务社会，引领未来，为国家和人类的进步做出贡献。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办学宗旨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办学目标与理念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跨学科、综合性、实践性的课程体系，注重培养学生的创新思维和实践能力。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开设具有国际视野和地方特色的课程，如国际关系、文化交流、地域文化等。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采用启发式、探究式、案例式等多种教学方法，鼓励学生自主学习和合作学习。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实行开放式办学，与国内外高校、研究机构和企业合作，共享优质教育资源。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办学模式与特色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办学规模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根据市场需求和资源条件，合理规划办学规模，确保教学质量和效益。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制定科学的招生计划，注重生源质量和综合素质，选拔优秀学生。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建设高水平、专业化、富有创新精神的教师团队，提高教育教学水平。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制定长远发展规划，明确发展目标、战略和措施，确保可持续发展。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办学规模与计划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通过市场调查和用户访谈，了解消费者在选择教育服务时关注的因素、消费习惯和偏好。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当前教育市场的规模和增长趋势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通过分析相关数据和报告，了解当前教育市场的总体规模、增长速度以及主要驱动力。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各类教育服务的需求分布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研究不同年龄段、不同领域和不同层次的教育服务需求，了解各类服务的市场份额和增长潜力。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明确办学方案所针对的目标客户群体，如特定年龄段、特定领域或特定层次的学生或学员。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分析目标市场的需求特点、消费能力和竞争态势，为制定有针对性的营销策略提供依据。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根据目标市场的需求和竞争状况，确定办学方案在哪些方面具有竞争优势，并以此为切入点制定相应的市场策略。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竞争优势定位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未满足的需求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通过市场调查和分析，发现当前市场上未被满足或未被充分满足的教育需求。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创新服务模式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结合市场需求和行业趋势，创新教育服务模式，以满足潜在市场的需求。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通过开发新的产品和服务，拓展教育市场的份额，提高办学方案的市场竞争力。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潜在市场挖掘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教育资源配置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定期开展教师培训，提高教师的教学水平和专业素养，促进教师个人发展。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教师评价与激励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建立科学的教师评价体系，激励教师积极投入教学工作，提高教学质量。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招聘优秀教师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通过提高待遇和福利，吸引和留住优秀的教师资源，提高教学质量。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师资力量配置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提供先进的教学设备和实验器材，满足教学需求，提高教学效果。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购买和使用优质的教育软件和在线资源，丰富教学手段，提高教学质量。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设施维护与管理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定期对教学设施进行维护和更新，确保设施的正常运行和使用效果。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教学设施配置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https://d.book118.com/845241341104011103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2024-09-12T13:57:37.986</cp:lastPrinted>
  <dcterms:created xsi:type="dcterms:W3CDTF">2024-09-12T05:57:38Z</dcterms:created>
  <dcterms:modified xsi:type="dcterms:W3CDTF">2024-09-12T05:57:39Z</dcterms:modified>
</cp:coreProperties>
</file>