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20D6-3891-4CB2-AA0B-184ADA95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10CAF-1A28-4F7D-8A16-35D1463A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38F2-9E00-4158-8D12-2034C72C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D08FD-61A1-4A5E-B848-629F5ED5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D85E9-98A8-435C-AEEA-B2D66847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36792-CA21-4C87-90A1-771C0877D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4DA71-EDB4-453C-AE05-AC6F1D9C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61C6E-D271-4B8C-AA96-08F7238CD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E8E0B-F436-4061-94AC-DC21A682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6C6C5-1469-4A9E-9DFC-3F855EDF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083B8-2A84-4AE1-BCA9-E3490BD5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134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房地产开发与经营行业2024年培训及制度调整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培训需求分析与课程设计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制度调整方向与措施研究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组织实施与效果评估方法论述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当前房地产市场概况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近年来，我国房地产市场持续稳定发展，市场规模不断扩大。随着城市化进程的加速和居民收入水平的提高，购房需求依然旺盛。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目前，房地产市场竞争激烈，企业数量众多，但优质资源逐渐向品牌房企集中。行业整合加速，市场份额向头部企业集中。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房地产市场产品类型丰富，包括住宅、商业、办公等。其中，住宅市场占据主导地位，商业和办公市场逐渐发展壮大。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土地供应政策直接影响房地产市场的供求关系。近年来，国家加强了对土地市场的调控，通过调整土地供应结构、完善土地出让制度等方式，对房地产市场产生深远影响。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金融监管政策对房地产市场的资金链条具有重要影响。近年来，国家加强了对房地产市场金融监管力度，严格控制房地产开发企业过度融资等行为，降低市场风险。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税收政策调整直接影响购房成本和房地产市场交易活跃度。国家通过调整契税、个人所得税等税收政策，合理引导住房消费和房地产市场平稳健康发展。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随着科技的不断进步，房地产行业将逐渐向智能化发展。智能家居、智慧社区等概念将逐渐普及，提高居民生活品质和房地产项目附加值。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未来，房地产行业将呈现多元化发展趋势。除了传统的住宅、商业、办公等领域外，养老地产、旅游地产等新兴领域将逐渐崛起，为房地产行业带来新的增长点。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随着市场竞争的加剧和行业整合的推进，房地产企业将更加注重专业化发展。企业将通过精细化管理、专业化运营等方式提高自身竞争力，实现可持续发展。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在环保理念日益深入人心的背景下，房地产行业将更加注重绿色低碳发展。绿色建筑、节能减排等技术将得到广泛应用，推动房地产行业向可持续发展方向转型。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培训需求分析与课程设计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56" r="200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掌握房地产开发与经营的基本理论和知识，包括市场分析、项目策划、投资评估、营销策略等。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具备与客户、合作伙伴、政府部门等多方进行有效沟通和协调的能力。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能够在团队中扮演不同角色，具备团队协作和领导能力，推动项目的顺利进行。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具备创新意识和学习能力，不断关注行业动态和市场变化，积极寻求突破和创新。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创新能力与学习意识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从业人员能力素质模型构建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重点培养项目管理能力、团队协调能力和风险控制能力，包括项目计划制定、进度管理、质量管理、成本管理等方面的内容。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注重培养市场洞察力、创意策划能力和销售技巧，包括市场分析、营销策略制定、广告推广、客户关系管理等方面的内容。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营销策划培训课程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50" b="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强化投资分析能力和风险评估能力，包括投资环境分析、项目评估、财务分析、风险评估等方面的内容。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投资评估培训课程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组织学员参加实地考察、案例分析、角色扮演等实践活动，提高学员的实际操作能力和问题解决能力。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线上课程学习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利用网络平台提供丰富的视频课程、在线测试和互动讨论等功能，方便学员随时随地进行学习。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混合式教学优势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结合线上线下的教学资源，充分发挥各自优势，提高培训效果和质量，满足学员多样化的学习需求。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208" r="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375" r="30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线上线下混合式教学模式探讨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制度调整方向与措施研究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对房地产开发与经营行业的管理制度进行全面梳理，包括政策法规、行业标准、企业内部规章制度等。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梳理现有管理制度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在梳理的基础上，深入分析行业及企业在管理制度方面存在的问题，如政策执行不力、标准缺失或落后、企业内部管理混乱等。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现有管理制度梳理及问题诊断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研究国内外房地产开发与经营行业在管理制度方面的先进经验，如完善的法规体系、科学的行业标准、有效的企业内部管理等。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通过对比分析，总结提炼出可供我国房地产开发与经营行业借鉴的先进经验和做法，为制度创新和完善提供思路。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国内外先进经验借鉴与启示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https://d.book118.com/845241344321011042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2024-09-04T08:18:51.259</cp:lastPrinted>
  <dcterms:created xsi:type="dcterms:W3CDTF">2024-09-04T00:18:51Z</dcterms:created>
  <dcterms:modified xsi:type="dcterms:W3CDTF">2024-09-04T00:18:53Z</dcterms:modified>
</cp:coreProperties>
</file>