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615BD-D768-4F0C-AB57-841117412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A06B2-5CC5-4320-A742-928BD7148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564D6-A3C8-4706-B517-B896B2035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9B8814-C899-4C97-82F8-5373A5DEB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EE1044-F61B-482C-B551-015F48F5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479AB7-1B29-42F0-80CB-E8EDB8249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161B38-41A0-4A95-9663-FA87A65B9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9D493-81A2-4CE6-A952-BA8D28E7A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D1808-C396-4458-812F-E9A061D3A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13C81-6EFD-4D5B-BC91-7F4D09A01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64305-B3A8-4B06-8DA2-9A2F39F56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421312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江苏美界年会课件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江苏美界公司成立于XXXX年，经过XX年的发展，已成为行业内的领军企业。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公司秉承“客户至上，创新发展”的理念，注重员工成长与团队协作。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以诚信、专业、服务为核心价值观，致力于为客户提供优质的产品与服务。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公司历史与文化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江苏美界公司专注于美容美发行业，提供一站式解决方案。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主要业务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包括美容美发产品、技术培训、门店运营管理等多元化服务。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公司在业内拥有较高的市场占有率，产品与服务深受客户好评。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公司业务与产品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公司拥有一支经验丰富、专业高效的管理团队，具备多年的行业经验。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公司组织结构清晰，各部门职责明确，确保高效协作。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公司重视员工成长，定期开展培训与拓展活动，提升员工综合能力。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公司团队与组织结构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行业现状与发展趋势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目前美容行业的市场规模不断扩大，消费者需求持续增长。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随着科技的发展和消费者需求的升级，未来美容行业将更加注重个性化、健康和科技化。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行业内竞争激烈，品牌和产品差异化程度逐渐加大。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对比分析竞争对手的优势与劣势，找出自身的不足和可借鉴之处。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分析行业内市场份额排名前几名的竞争对手，了解其经营策略、产品线、市场占有率等。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研究竞争对手的市场定位、产品定价、营销策略等，制定应对策略。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评估公司在行业中的市场份额、品牌知名度等指标，明确自身地位。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市场地位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分析公司与竞争对手相比的优势，如产品创新、品质保证、渠道覆盖等。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找出公司存在的不足，明确提升空间和改进方向。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提升空间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公司在行业中的地位与优势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https://d.book118.com/845242131222011120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2024-09-23T05:03:52.756</cp:lastPrinted>
  <dcterms:created xsi:type="dcterms:W3CDTF">2024-09-22T21:03:52Z</dcterms:created>
  <dcterms:modified xsi:type="dcterms:W3CDTF">2024-09-22T21:03:54Z</dcterms:modified>
</cp:coreProperties>
</file>