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550A1-9158-4602-A5F9-26920C555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B02F91-63A1-451E-BD66-DD5ABB314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F7455-5EBC-402D-9029-BE3130DB2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8D1BA3-132D-465A-88E8-67A2C4B05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3A7AA5-E90F-4253-8F36-5E59A08B2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FEB0D9-DDD2-4CFF-8E14-21E878745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E35266-8E6A-42F1-BCEC-7BF21EBF8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385FF4-2832-47EA-8CF2-6B96CACB0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C90808-B7CA-42D3-8A08-09268CC9D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0776C4-AAD1-452B-B455-E2F242D3B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A07CAC-BCB1-4588-8052-393C10FAD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301102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血液透析个案护理PPT\n## 1.血液透析概述及其重要性\n### 1.1血液透析的原理与方法\n### 1.2血液透析在肾功能衰竭患者中的应用\n### 1.3血液透析的重要性及发展趋势\n## 2.血液透析个案护理的需求分析\n### 2.1血液透析患者的特殊需求\n### 2.2个案护理在血液透析中的应用\n### 2.3血液透析个案护理的需求评估\n## 3.血液透析个案护理的实施策略\n### 3.1制定个性化的血液透析护理计划\n### 3.2血液透析过程中的护理干预措施\n### 3.3血液透析个案护理的持续改进\n## 4.血液透析个案护理的评估与反馈\n### 4.1血液透析个案护理的评估方法\n### 4.2血液透析个案护理的效果评价\n### 4.3血液透析个案护理的反馈与调整\n## 5.血液透析个案护理团队的建设与协作\n### 5.1血液透析个案护理团队的组织架构\n### 5.2血液透析个案护理团队的培训与考核\n### 5.3血液透析个案护理团队的协作与沟通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血液透析个案护理PPT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血液透析概述及其重要性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血液透析的原理与方法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75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血液透析的原理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利用半透膜的渗透作用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通过血液和透析液的浓度梯度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达到清除体内多余水分和代谢废物的目的</a:t>
                </a:r>
                <a:endParaRPr/>
              </a:p>
            </p:txBody>
          </p:sp>
          <p:pic>
            <p:nvPicPr>
              <p:cNvPr id="1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0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血液透析的方法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常规血液透析（HD）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血液滤过（HF）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血液透析滤过（HDF）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连续血液净化（CRRT）</a:t>
                </a:r>
                <a:endParaRPr/>
              </a:p>
            </p:txBody>
          </p:sp>
          <p:pic>
            <p:nvPicPr>
              <p:cNvPr id="1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5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8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血液透析的适应症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急性肾功能衰竭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慢性肾功能衰竭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药物中毒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多器官功能衰竭</a:t>
                </a:r>
                <a:endParaRPr/>
              </a:p>
            </p:txBody>
          </p:sp>
          <p:pic>
            <p:nvPicPr>
              <p:cNvPr id="1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9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9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肾功能衰竭患者的血液透析需求</a:t>
                </a:r>
                <a:endParaRPr/>
              </a:p>
            </p:txBody>
          </p:sp>
          <p:sp>
            <p:nvSpPr>
              <p:cNvPr id="19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清除体内多余水分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排除体内有毒物质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调节电解质平衡</a:t>
                </a:r>
                <a:endParaRPr/>
              </a:p>
            </p:txBody>
          </p:sp>
        </p:grpSp>
        <p:grpSp>
          <p:nvGrpSpPr>
            <p:cNvPr id="19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血液透析对肾功能衰竭患者的生活质量影响</a:t>
                </a:r>
                <a:endParaRPr/>
              </a:p>
            </p:txBody>
          </p:sp>
          <p:sp>
            <p:nvSpPr>
              <p:cNvPr id="19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改善心血管功能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减轻水肿症状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延长生存时间</a:t>
                </a:r>
                <a:endParaRPr/>
              </a:p>
            </p:txBody>
          </p:sp>
        </p:grpSp>
        <p:grpSp>
          <p:nvGrpSpPr>
            <p:cNvPr id="19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血液透析的并发症及预防</a:t>
                </a:r>
                <a:endParaRPr/>
              </a:p>
            </p:txBody>
          </p:sp>
          <p:sp>
            <p:nvSpPr>
              <p:cNvPr id="20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肌肉抽搐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</a:t>
                </a:r>
                <a:endParaRPr/>
              </a:p>
            </p:txBody>
          </p: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血液透析在肾功能衰竭患者中的应用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血液透析的重要性及发展趋势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血液透析的重要性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延长肾功能衰竭患者的生存时间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减轻家庭和社会负担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血液透析的发展趋势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个性化透析方案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新型透析技术的研发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远程监控和居家透析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血液透析护理的规范化和标准化</a:t>
                </a:r>
                <a:endParaRPr/>
              </a:p>
            </p:txBody>
          </p:sp>
          <p:pic>
            <p:nvPicPr>
              <p:cNvPr id="2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血液透析个案护理的需求分析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2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2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血液透析患者的生活习惯调整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限制水分摄入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规律作息</a:t>
                </a:r>
                <a:endParaRPr/>
              </a:p>
            </p:txBody>
          </p:sp>
          <p:sp>
            <p:nvSpPr>
              <p:cNvPr id="22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血液透析患者的心理需求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心理疏导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家庭和社会支持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心理康复</a:t>
                </a:r>
                <a:endParaRPr/>
              </a:p>
            </p:txBody>
          </p:sp>
          <p:sp>
            <p:nvSpPr>
              <p:cNvPr id="22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血液透析患者的健康教育需求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透析知识普及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自我管理技能培养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紧急情况处理</a:t>
                </a:r>
                <a:endParaRPr/>
              </a:p>
            </p:txBody>
          </p:sp>
          <p:sp>
            <p:nvSpPr>
              <p:cNvPr id="23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血液透析患者的特殊需求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个案护理的定义</a:t>
                </a:r>
                <a:endParaRPr/>
              </a:p>
            </p:txBody>
          </p:sp>
          <p:sp>
            <p:nvSpPr>
              <p:cNvPr id="2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针对个体患者的护理服务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满足患者特殊需求的护理模式</a:t>
                </a:r>
                <a:endParaRPr/>
              </a:p>
            </p:txBody>
          </p:sp>
          <p:sp>
            <p:nvSpPr>
              <p:cNvPr id="2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个案护理在血液透析中的应用</a:t>
                </a:r>
                <a:endParaRPr/>
              </a:p>
            </p:txBody>
          </p:sp>
          <p:sp>
            <p:nvSpPr>
              <p:cNvPr id="2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制定个性化透析方案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提供心理支持和健康教育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监测病情和并发症</a:t>
                </a:r>
                <a:endParaRPr/>
              </a:p>
            </p:txBody>
          </p:sp>
          <p:sp>
            <p:nvSpPr>
              <p:cNvPr id="2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个案护理在血液透析中的应用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血液透析个案护理的需求评估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血液透析个案护理的需求评估方法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患者自我评估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医护人员评估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家庭和社会支持评估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血液透析个案护理的需求评估内容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生活习惯调整需求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健康教育需求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血液透析个案护理的实施策略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根据患者病情和需求评估结果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制定个性化的透析方案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设定护理目标和计划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个性化血液透析护理计划的内容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透析频率和时长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透析液和药物选择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饮食和运动指导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制定个性化的血液透析护理计划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https://d.book118.com/845301102010011110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血液透析个案护理PPT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2024-09-15T02:29:47.591</cp:lastPrinted>
  <dcterms:created xsi:type="dcterms:W3CDTF">2024-09-14T18:29:47Z</dcterms:created>
  <dcterms:modified xsi:type="dcterms:W3CDTF">2024-09-14T18:29:49Z</dcterms:modified>
</cp:coreProperties>
</file>