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E179D-2272-486A-9490-95CF4EF0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7ED43-2A5F-4C4F-B351-4539BF8A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4642C-4BE2-4536-81FB-2A6AD0C5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2367C-158F-4A60-B5FA-7E3966D4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F3C440-0CA2-4179-8A5A-DA760F86B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88231-9E06-4D1F-A4BE-52EB9A900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DA108-46EF-49CD-943E-2C64C96C4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5137F-7C4C-4DBF-8D2D-B2E69CE4D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532BF-15A4-409A-98AA-27E40D71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747D2-FCE5-45E8-A4B2-D51C99B97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37386-1C2A-4959-B6AC-E6A069D3A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02011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低钾血症急救护理PPT\n## 1.低钾血症的基本概念与病因\n### 1.1钾离子的生理功能及低钾血症的定义\n### 1.2低钾血症的常见病因及分类\n### 1.3低钾血症的发病机制与病理生理\n## 2.低钾血症的临床表现与诊断\n### 2.1低钾血症的常见临床表现及症状\n### 2.2低钾血症的实验室检查与诊断方法\n### 2.3低钾血症的诊断要点与鉴别诊断\n## 3.低钾血症的急救护理措施\n### 3.1低钾血症的急救处理原则与流程\n### 3.2低钾血症的药物治疗与补钾方法\n### 3.3低钾血症的护理措施与病情观察\n## 4.低钾血症的预防与健康教育\n### 4.1低钾血症的预防措施与生活习惯\n### 4.2低钾血症的健康教育与指导\n### 4.3低钾血症的随访与康复管理\n## 5.低钾血症的案例分析与实践\n### 5.1低钾血症的典型病例分析与讨论\n### 5.2低钾血症的急救护理实践与经验分享\n### 5.3低钾血症的护理研究与发展趋势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低钾血症急救护理PPT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低钾血症的基本概念与病因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调节细胞内外液体平衡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影响神经肌肉功能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参与酶的合成与激活</a:t>
                </a:r>
                <a:endParaRPr/>
              </a:p>
            </p:txBody>
          </p:sp>
          <p:sp>
            <p:nvSpPr>
              <p:cNvPr id="15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钾离子是维持细胞内液正常渗透压的关键因素</a:t>
                </a:r>
                <a:endParaRPr/>
              </a:p>
            </p:txBody>
          </p:sp>
          <p:sp>
            <p:nvSpPr>
              <p:cNvPr id="15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正常血清钾浓度为3.5-5.0mmol/L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低钾血症可分为轻度、中度和重度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轻度低钾血症：血清钾浓度3.0-3.5mmol/L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中度低钾血症：血清钾浓度2.5-3.0mmol/L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重度低钾血症：血清钾浓度低于2.5mmol/L</a:t>
                </a:r>
                <a:endParaRPr/>
              </a:p>
            </p:txBody>
          </p:sp>
          <p:sp>
            <p:nvSpPr>
              <p:cNvPr id="16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低钾血症是指血清钾浓度低于正常范围</a:t>
                </a:r>
                <a:endParaRPr/>
              </a:p>
            </p:txBody>
          </p:sp>
          <p:sp>
            <p:nvSpPr>
              <p:cNvPr id="16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钾离子的生理功能及低钾血症的定义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6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钾离子丢失过多</a:t>
                </a:r>
                <a:endParaRPr/>
              </a:p>
            </p:txBody>
          </p:sp>
          <p:sp>
            <p:nvSpPr>
              <p:cNvPr id="1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消化道丢失：如呕吐、腹泻、消化道引流等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肾脏丢失：如利尿剂使用、肾小管酸中毒等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皮肤丢失：如大量出汗、烧伤等</a:t>
                </a:r>
                <a:endParaRPr/>
              </a:p>
            </p:txBody>
          </p:sp>
        </p:grpSp>
        <p:grpSp>
          <p:nvGrpSpPr>
            <p:cNvPr id="17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钾离子摄入不足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长期低钾饮食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胃肠功能障碍：如消化道疾病、手术后等</a:t>
                </a:r>
                <a:endParaRPr/>
              </a:p>
            </p:txBody>
          </p:sp>
        </p:grpSp>
        <p:grpSp>
          <p:nvGrpSpPr>
            <p:cNvPr id="17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7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钾离子转移异常</a:t>
                </a:r>
                <a:endParaRPr/>
              </a:p>
            </p:txBody>
          </p:sp>
          <p:sp>
            <p:nvSpPr>
              <p:cNvPr id="18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内分泌紊乱：如原发性或继发性肾上腺皮质功能亢进等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使用特定药物：如利尿剂、β受体阻滯剂等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低钾血症的常见病因及分类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钾离子丢失过多导致细胞内外钾离子浓度失衡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细胞内钾离子外流增加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细胞外钾离子浓度降低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钾离子摄入不足导致体内钾储备减少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肾脏对钾离子的重吸收减少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肠道对钾离子的吸收减弱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钾离子转移异常影响细胞内钾离子代谢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肾上腺皮质功能亢进导致钾离子转移至细胞外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利尿剂或β受体阻滯剂影响钾离子代谢平衡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低钾血症的临床表现与诊断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肌肉无力：以四肢近端肌肉为主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肌肉麻痹：如呼吸肌麻痹、四肢瘫痪等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疼痛：肌肉疼痛、关节疼痛等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神经肌肉系统症状</a:t>
                </a:r>
                <a:endParaRPr/>
              </a:p>
            </p:txBody>
          </p:sp>
        </p:grpSp>
        <p:grpSp>
          <p:nvGrpSpPr>
            <p:cNvPr id="21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</a:t>
                </a:r>
                <a:endParaRPr/>
              </a:p>
            </p:txBody>
          </p:sp>
          <p:sp>
            <p:nvSpPr>
              <p:cNvPr id="21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消化系统症状</a:t>
                </a:r>
                <a:endParaRPr/>
              </a:p>
            </p:txBody>
          </p:sp>
          <p:sp>
            <p:nvSpPr>
              <p:cNvPr id="21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心律失常：如室性早搏、房性早搏等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</a:t>
                </a:r>
                <a:endParaRPr/>
              </a:p>
            </p:txBody>
          </p:sp>
          <p:sp>
            <p:nvSpPr>
              <p:cNvPr id="21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心血管系统症状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低钾血症的常见临床表现及症状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血清钾浓度测定：低于3.5mmol/L为低钾血症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尿钾浓度测定：高于40mmol/L提示钾丢失过多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血气分析：评估酸碱平衡状况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结合实验室检查结果确诊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必要时进行心电图、肌肉活检等检查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低钾血症的诊断要点与鉴别诊断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低钾血症的临床表现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低钾血症的实验室检查结果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与其他原因引起的肌肉无力、麻痹等症状鉴别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与心律失常进行鉴别：如低钾性心律失常与高钾性心律失常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与胃肠道疾病引起的恶心、呕吐等症状鉴别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低钾血症的急救护理措施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5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急救处理原则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迅速纠正低钾血症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治疗原发病因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急救处理流程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评估患者生命体征和病情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立即给予钾剂补充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监测血清钾浓度和心电图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治疗原发病因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低钾血症的急救处理原则与流程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https://d.book118.com/845302011143011110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低钾血症急救护理PPT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2024-09-15T17:58:51.907</cp:lastPrinted>
  <dcterms:created xsi:type="dcterms:W3CDTF">2024-09-15T09:58:51Z</dcterms:created>
  <dcterms:modified xsi:type="dcterms:W3CDTF">2024-09-15T09:58:53Z</dcterms:modified>
</cp:coreProperties>
</file>