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50C0CA-19AC-46CE-A58B-72482C459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DC6D2-24EF-4723-BE00-B3D4B6EF7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04C660-BF05-49E2-ABD1-0B666AE11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E9117D-9433-4831-B104-162C0EB04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17D9BE-479A-46EF-B1ED-13DB19BF7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42CFCB-6950-416C-B8E4-0220088AC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4CF224-E10E-47DF-9AAE-EA6A72098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F6AA42-E01C-43A5-8472-4C68F9D161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453907-B6E8-4DEE-89D6-B834EB2AA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9EA7F0-55C7-4AE3-A707-494E9BD1B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3D1C5-D9F4-4EFC-827A-B0DAC34E7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303120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人力资源管理培训分享会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招聘与选拔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培训与开发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薪酬福利管理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员工关系管理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人力资源管理概述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人力资源管理是指组织通过一系列管理活动，对人力资源进行获取、开发、保持、利用和评估，以实现个人和组织目标的最大化。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人力资源管理在组织发展中具有至关重要的作用。它能够帮助组织获取和留住优秀的人才，提高员工的工作满意度和绩效，增强组织的竞争力和创新能力。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563" r="20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以人事管理为主，主要关注员工的招聘、选拔、薪酬和福利等事务性工作。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556" r="1955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开始关注员工的培训、绩效管理和员工关系等，逐渐从事务性工作向战略性工作转变。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人力资源管理成为组织战略的重要组成部分，与组织的整体战略和业务目标紧密结合。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人力资源管理的发展历程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现代人力资源管理的特点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现代人力资源管理将人力资源视为组织的核心竞争力，与组织战略和业务目标紧密结合。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现代人力资源管理强调以人为本，关注员工的需求和发展，提高员工的工作满意度和忠诚度。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现代人力资源管理注重整体性和系统性，将人力资源的各个模块进行有效的整合和管理。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现代人力资源管理注重创新和变革，不断探索新的管理方法和工具，以适应不断变化的市场环境。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招聘与选拔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制定招聘计划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发布招聘信息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筛选简历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面试安排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招聘流程与策略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4942" r="2494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258" r="1725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明确招聘需求、岗位描述和招聘预算，制定详细的招聘计划。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通过招聘网站、社交媒体、招聘会等渠道发布招聘信息，吸引潜在应聘者。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根据岗位要求和应聘者简历，筛选出符合要求的应聘者进入下一轮选拔。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与筛选出的应聘者确认面试时间、地点和面试流程，确保面试顺利进行。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通过试卷测试应聘者的知识水平和技能能力，评估其是否具备岗位所需的基本素质。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背景调查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评估中心技术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通过面对面的交流，深入了解应聘者的经验、能力、性格和潜力，评估其是否适合岗位。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对应聘者的工作经历、教育背景和个人品质进行核实，确保其信息的真实性。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采用心理测验、情景模拟等评估方法，全面评估应聘者的能力和潜力。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运用开放式问题、行为描述问题等提问方法，引导应聘者充分展示自己的能力和经验。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提问技巧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注意观察应聘者的非言语表现，如面部表情、肢体语言等，了解其真实情感和态度。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观察技巧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详细记录应聘者的回答和表现，以便后续评估和比较。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记录与评估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在面试过程中保持客观公正的态度，避免主观偏见对应聘者造成不公平的评价。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避免偏见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面试技巧与注意事项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培训与开发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通过对组织的战略、文化、资源等进行分析，确定培训需求和目标。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组织分析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针对具体岗位和任务，分析员工需要掌握的知识、技能和态度。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评估员工的现有能力和潜力，确定其培训需求和个性化发展计划。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人员分析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培训需求分析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培训计划制定与实施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根据需求分析结果，设定明确的培训目标和预期成果。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结合组织需求和员工特点，设计针对性强的培训内容和教学方法。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准备培训所需的场地、设施、教材、讲师等资源。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按照计划开展培训，确保培训过程的顺利进行和有效管理。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培训目标设定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培训内容设计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培训资源筹备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培训实施与管理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https://d.book118.com/845303120023011101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2024-09-09T09:17:27.358</cp:lastPrinted>
  <dcterms:created xsi:type="dcterms:W3CDTF">2024-09-09T01:17:27Z</dcterms:created>
  <dcterms:modified xsi:type="dcterms:W3CDTF">2024-09-09T01:17:29Z</dcterms:modified>
</cp:coreProperties>
</file>