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FC1D6-51B0-42CF-A075-F6798C585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09C43-15AE-488B-AC83-ED00876CC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EEC5A-CE39-4F62-AE85-91A5FE989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D8EC4-B1B5-4F04-BB0C-986DFE3AE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F82EE3-AE1B-4DE9-9224-0D48D042A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B8C570-9FBF-443B-865B-7EEA02569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4548AB-BB15-4199-BCD1-D98E6E899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266A2-F76F-4210-A001-F96D8CDD8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56899-9BBF-44E7-86D8-CBE310238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018A4-C275-4583-9E56-C6D34945E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C22E2-AEE3-48C0-813D-44FB86A1E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0321222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头颅骨折护理查房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头颅骨折概述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头颅骨折的护理要点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头颅骨折患者的心理护理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头颅骨折的康复护理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头颅骨折的预防与健康教育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头颅骨折概述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根据骨折部位和程度的不同，头颅骨折可分为颅盖骨折和颅底骨折。颅盖骨折主要发生在头部表面，而颅底骨折则发生在颅骨底部。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头颅骨折是指头部骨骼发生断裂或裂缝，通常是由于头部受到外力冲击或挤压所引起。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8194" r="8194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头颅骨折的常见原因包括交通事故、跌倒、暴力打击等。这些外部力量导致头部骨骼无法承受压力，从而发生断裂。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头颅骨折的病理机制涉及头部骨骼的应力分布和损伤机制。当外部力量作用于头部时，骨骼的应力分布发生变化，可能导致骨折发生。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头颅骨折的症状可能包括头痛、恶心、呕吐、出血、意识障碍等。严重头颅骨折可能导致休克甚至死亡。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头颅骨折的诊断通常通过头部影像学检查（如X光、CT扫描）进行。这些检查可以显示骨折部位和程度，帮助医生评估病情并制定治疗方案。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头颅骨折的护理要点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保持病室安静、清洁、空气流通，减少外界刺激，使患者得到充分的休息和睡眠。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保持患者皮肤清洁、干燥，定时更换卧位，防止褥疮发生。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保持呼吸道通畅，及时清理呼吸道分泌物，防止窒息。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给予高蛋白、高热量、高维生素的饮食，保证营养供给，促进骨折愈合。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5" name="AutoShape 5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9" name="AutoShape 9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密切观察患者的生命体征，如体温、脉搏、呼吸、血压等，发现异常及时报告医生。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注意观察患者的意识状态，如出现意识障碍、昏迷等情况，及时报告医生。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观察患者的瞳孔变化，如出现瞳孔不等大、对光反射消失等情况，及时报告医生。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注意观察患者的四肢活动情况，如出现肢体瘫痪、肌力下降等情况，及时报告医生。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预防颅内血肿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密切观察病情变化，及时发现并处理颅内血肿的征象。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预防颅内感染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严格遵守无菌操作规程，防止交叉感染。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预防脑脊液漏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保持头部敷料的干燥清洁，避免剧烈咳嗽和用力排便等增加颅内压的因素。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预防癫痫发作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密切观察患者的病情变化，发现癫痫发作的先兆症状及时处理。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头颅骨折患者的心理护理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https://d.book118.com/845303212221011112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2024-09-19T02:01:09.077</cp:lastPrinted>
  <dcterms:created xsi:type="dcterms:W3CDTF">2024-09-18T18:01:09Z</dcterms:created>
  <dcterms:modified xsi:type="dcterms:W3CDTF">2024-09-18T18:01:10Z</dcterms:modified>
</cp:coreProperties>
</file>