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E7DFD-FCEB-4698-9F5A-EADA62596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B7F94-3EFA-4FF9-AF0E-6C44D6B5B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1B428-C0F5-4518-8AA1-A7B17470E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5E5875-DD49-4BFC-B1B2-92D4960A6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FD4E7A-4A67-4EB0-BEFA-32675A1F6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6328EF-979A-4067-BDF8-079D4AA1C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C1FCAF-1342-43C7-B703-845552542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69705E-0726-4FBD-8A45-651A32332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30364-B054-471C-9A0A-F395598C6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EFA00-94E1-4C89-8BB2-4F70940DC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AEE763-E03E-4B03-8D1F-4434A64F3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3033120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高速公路试验检测工作细则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试验检测工作概述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试验检测人员和设备管理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高速公路试验检测流程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质量控制与监督措施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安全生产与环境保护要求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试验检测工作概述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通过对高速公路建设过程中的材料、构件、工程实体等进行试验检测，确保工程质量符合设计要求和标准规范。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确保工程质量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通过试验检测，及时发现并解决工程建设中存在的问题，避免返工和浪费，有效控制建设成本。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控制建设成本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试验检测能够发现潜在的安全隐患，及时采取措施予以消除，确保高速公路的安全性和稳定性。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提高工程安全性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工作范围和内容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6274" r="1627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材料试验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对高速公路建设所使用的原材料、构配件等进行试验检测，包括水泥、钢材、沥青、砂石等。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环境监测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对施工现场的环境因素进行监测，如空气质量、噪音、振动等。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施工过程检测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对施工过程中的各项工艺、工序进行检测，如混凝土浇筑、路基压实、路面铺设等。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工程实体检测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对已完成的工程实体进行检测，如桥梁、隧道、涵洞、路基、路面等。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234" r="2523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规定了高速公路工程质量检验评定的方法、标准和程序。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《公路工程质量检验评定标准》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对高速公路工程试验检测的内容、方法、频率等进行了详细规定。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《公路工程试验检测规程》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包含了高速公路施工过程中各项工艺的技术要求和标准。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《公路工程施工技术规范》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如《建筑材料及制品燃烧性能分级》、《公路桥梁设计规范》等，也涉及到高速公路试验检测工作的相关要求。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其他相关法规和标准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相关法规和标准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试验检测人员和设备管理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人员资质和培训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从事高速公路试验检测工作的人员应具备相应的专业背景和技能，持有有效的试验检测人员资格证书，并具备相关工作经验。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资质要求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为提高试验检测人员的专业技能和知识水平，应定期组织内部或外部培训，包括新技术、新方法的培训，确保人员能够熟练掌握试验检测技能。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培训制度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2858" r="12858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根据试验检测项目的需要，合理配置相应的试验检测设备，包括测量仪器、试验机等，确保设备的性能参数满足试验要求。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定期对试验检测设备进行校准，确保设备的准确性和可靠性。同时，建立设备校准档案，记录设备的校准日期、校准结果等信息。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设备配置和校准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设备校准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58" r="1695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定期对试验检测设备进行维护保养，包括清洁、润滑、紧固等，确保设备处于良好的工作状态。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建立设备故障处理机制，对设备出现的故障及时进行排查和维修，确保设备能够正常运行。同时，对故障原因进行分析和总结，避免类似故障的再次发生。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根据设备的使用情况和保养要求，制定合理的保养计划，包括定期更换易损件、清洗滤网等，确保设备的长期稳定运行。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维护和保养制度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高速公路试验检测流程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对高速公路工程现场进行详细勘查，了解工程实际情况，包括路面状况、交通量、气候条件等。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72" r="1677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取样计划制定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取样操作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根据勘查结果和试验检测要求，制定合理的取样计划，明确取样位置、数量和时间等。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按照取样计划，采用专业工具和设备进行取样，确保样品具有代表性和真实性。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现场勘查与取样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实验室分析与测试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样品接收与处理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对取回的样品进行登记、分类和预处理，以满足后续试验要求。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试验方法选择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根据试验目的和样品特性，选择合适的试验方法和标准。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试验操作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按照选定的试验方法进行试验操作，记录试验过程中的关键数据和现象。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结果分析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对试验数据进行整理、分析和解释，得出初步结论。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https://d.book118.com/845303312011011101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2024-09-09T06:14:40.396</cp:lastPrinted>
  <dcterms:created xsi:type="dcterms:W3CDTF">2024-09-08T22:14:40Z</dcterms:created>
  <dcterms:modified xsi:type="dcterms:W3CDTF">2024-09-08T22:14:42Z</dcterms:modified>
</cp:coreProperties>
</file>