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F3DB34-F89B-4F1F-874E-BD6EDC9147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EFB0B6-AD8E-45AB-A803-FAEDBC950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56D700-B011-4F6F-85AE-F380D5F2BA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6125B7-D9D5-42EB-AB45-859637824A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4FD133-35F7-4DDF-B82A-FF79C6B29A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603495-4C18-48EF-83CB-DF60063787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2AA9EB-9650-432E-A8D4-6200FD213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813484-F36A-45D9-B0DB-8168A91397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09D0AA-7C37-4B65-9295-7F3AA2AFFD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09D20E-C57B-42A1-AB5F-4F5039DDF8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C03195-E435-4F62-BB65-1670E239D0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5304140131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皮肤科护理中的心理疗法和情绪管理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心理疗法在皮肤科护理中的应用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情绪管理在皮肤科护理中的作用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心理疗法和情绪管理的实施步骤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心理疗法和情绪管理在皮肤科护理中的效果评估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心理疗法和情绪管理在皮肤科护理中的挑战与前景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心理健康与皮肤疾病关联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探讨心理疗法和情绪管理在皮肤科护理中的应用，以及它们对皮肤疾病治疗的影响。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皮肤科护理的综合性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强调皮肤科护理不仅仅是皮肤生理方面的照顾，还包括对患者心理和社会层面的全面关注。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皮肤科护理中心理疗法和情绪管理的重要性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提升治疗效果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通过心理疗法和情绪管理，可以帮助患者更好地应对皮肤疾病带来的心理压力，从而提高治疗效果。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增强患者自我管理能力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心理疗法和情绪管理有助于患者增强自我认知和自我调节能力，更好地管理自己的皮肤状况。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改善生活质量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心理疗法和情绪管理能够减轻患者的焦虑、抑郁等负面情绪，改善患者的心理状态，从而提高其生活质量。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心理疗法在皮肤科护理中的应用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帮助患者识别和改变消极的思维模式，以更积极、现实的方式看待自己的皮肤问题和外貌。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认知重构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教授患者应对皮肤问题的技巧，如放松训练、自我激励和自我管理策略，以减轻焦虑和压力。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应对技能培训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逐步暴露患者于引起焦虑或恐惧的情境中，以减少对这些刺激的过度反应，如社交焦虑或对外貌的担忧。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暴露疗法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认知行为疗法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情绪宣泄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提供一个安全的环境，让患者表达和释放被压抑的情感，以促进情绪的疏导和内心的平衡。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探索内心冲突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通过自由联想、梦境分析和阻抗处理等技术，帮助患者深入了解与皮肤问题相关的内心冲突和情感困扰。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自我认知提升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增强患者对自我内在需求和动机的认识，以促进更健康的自我认同和自我接纳。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3458" r="1345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0083" r="2008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心理分析疗法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教授患者有效的人际沟通技巧，以改善与他人的关系并减少由皮肤问题引起的社交障碍。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沟通技巧培训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家庭治疗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社交技能训练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涉及家庭成员参与治疗过程，以改善家庭动态和增强对患者的支持。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提供模拟社交场合的机会，让患者学习如何应对社交压力和挑战，并培养自信。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人际关系疗法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通过绘画、雕塑、音乐等艺术形式，让患者表达和沟通内心的复杂情感状态。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艺术表达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鼓励患者在创作过程中体验自我表达和自我发现的乐趣，以增强自尊和自信。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创作过程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组织患者分享自己的艺术作品和创作经验，以促进彼此之间的理解和共鸣。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艺术作品分享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艺术疗法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情绪管理在皮肤科护理中的作用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焦虑、抑郁等负面情绪可能导致免疫系统紊乱，加重皮肤病症状。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皮肤病的外观和症状可能影响患者的心理状态，导致自卑、社交障碍等问题。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情绪对皮肤病的影响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皮肤病引发心理问题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负面情绪加重皮肤病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通过改变患者对皮肤病和自身状况的认知，减少负面情绪的产生。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认知重构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如深呼吸、渐进性肌肉松弛等方法，有助于缓解紧张和焦虑情绪。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放松训练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鼓励患者采取积极措施应对皮肤病，如寻求社会支持、参与有益活动等。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积极应对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情绪管理技巧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心理干预与药物治疗相结合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在药物治疗的同时，辅以心理干预措施，可提高治疗效果和患者生活质量。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长期随访与心理支持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对患者进行长期随访，提供必要的心理支持和指导，有助于患者全面康复和减少复发。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情绪调节促进康复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通过情绪管理技巧，患者能够更好地应对皮肤病带来的心理压力，从而促进康复。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4292" r="242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情绪调节与皮肤病康复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https://d.book118.com/845304140131011043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2024-09-05T05:25:41.364</cp:lastPrinted>
  <dcterms:created xsi:type="dcterms:W3CDTF">2024-09-04T21:25:41Z</dcterms:created>
  <dcterms:modified xsi:type="dcterms:W3CDTF">2024-09-04T21:25:43Z</dcterms:modified>
</cp:coreProperties>
</file>