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4D9634-E1DF-4A8D-998F-F982A9DEBE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BCC24A-CDF7-4555-871E-ABC43D48B8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8421A6-7ACF-4E44-B95B-2A06D096F7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933049-DF1C-4A92-B97A-E13D55211C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B3478F-51DA-4B5A-9E68-A59A075E48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AD2CA7-DA0D-4F4F-8BA1-CC76F85E32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7E375B-0083-4DDE-BC07-686BB7D9B4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DD375D-BAE3-4511-9595-D844B8C6FD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CF8C26-20E5-4C02-A5E3-5E50AE9B6A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BDBBC5-D233-43AC-B6F9-32933ACDF4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A6BE19-E709-486E-AC0A-08C4CA2B83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31021304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波峰焊概述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波峰焊技术简介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波峰焊设备与工艺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波峰焊质量检测与控制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波峰焊技术面临的挑战与未来发展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波峰焊技术案例分析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波峰焊技术简介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502" r="1450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波峰焊技术是一种将熔融的液态焊料，经电动泵或电磁泵喷流成设计要求的焊料波峰，使预先装有元器件的印制板通过焊料波峰，实现元器件焊端或引脚与印制板焊盘之间机械与电气连接的软钎焊技术。</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波峰焊技术主要应用于电子制造行业，特别是SMT（表面贴装技术）组装生产中。</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波峰焊技术的定义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波峰焊技术的起源可以追溯到20世纪60年代，当时主要用于军事和航天领域。</a:t>
            </a:r>
          </a:p>
        </p:txBody>
      </p:sp>
      <p:pic>
        <p:nvPicPr>
          <p:cNvPr id="4" name="Picture 4"/>
          <p:cNvPicPr>
            <a:picLocks noChangeAspect="1"/>
          </p:cNvPicPr>
          <p:nvPr/>
        </p:nvPicPr>
        <p:blipFill>
          <a:blip r:embed="rId2"/>
          <a:srcRect l="16625" r="16625"/>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6792" r="16792"/>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6542" r="16542"/>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6772" r="16772"/>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进入80年代，随着表面贴装技术的兴起，波峰焊技术得到了进一步发展和优化。</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随着电子工业的发展，波峰焊技术在70年代开始广泛应用于消费电子产品。</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如今，波峰焊技术已经成为电子制造行业不可或缺的一部分，尤其在小批量、多品种的生产中具有较高的灵活性。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波峰焊技术的发展历程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1092" r="1109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手机、电视、电脑等。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消费电子产品</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汽车音响、导航系统等。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汽车电子</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医疗仪器、监护仪等。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医疗设备</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自动化生产线、机器人等。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智能制造</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波峰焊技术的应用领域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波峰焊设备与工艺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包括传送带、波峰形成装置、助焊剂喷涂装置和控制柜等。</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波峰焊机主体</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包括冷却装置、通风设备、废气处理装置和锡渣处理设备等。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辅助设备</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3333" b="13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为保障操作人员安全，波峰焊机配备了各种安全保护装置，如紧急停止按钮、防护门、烟雾吸风口等。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安全保护装置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波峰焊设备的组成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后续处理</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对焊接完成的PCB板进行外观检查、清洗等后续处理。</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冷却</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将焊接后的PCB板进行冷却，增强焊接强度。</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波峰焊接</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将熔融的焊料形成波峰，使PCB板通过波峰，实现焊点的焊接。</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涂敷助焊剂</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将助焊剂涂敷在待焊接的PCB板的焊盘上，以增强焊接效果。</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预热</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将PCB板在预热区域进行预热，以减少温差，提高焊接质量。</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波峰焊工艺流程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波峰焊工艺参数</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焊接温度</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波峰焊接的温度对焊接质量有很大影响，温度过高可能导致焊点过度融合，温度过低则可能造成焊接不良。</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焊接时间</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焊接时间的长短也会影响焊接质量，时间过短可能导致焊接不牢，时间过长则可能造成焊点氧化。</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传送带速度</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传送带速度决定了PCB板通过波峰的速度，速度过快可能导致焊接不良，速度过慢则可能影响生产效率。</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助焊剂涂敷量</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适量的助焊剂可以提高焊接效果，涂敷过多或过少都可能影响焊接质量。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https://d.book118.com/845310213041011104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2024-09-13T21:07:21.526</cp:lastPrinted>
  <dcterms:created xsi:type="dcterms:W3CDTF">2024-09-13T13:07:21Z</dcterms:created>
  <dcterms:modified xsi:type="dcterms:W3CDTF">2024-09-13T13:07:23Z</dcterms:modified>
</cp:coreProperties>
</file>