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C0DCE-38C2-42BC-B930-79AC9A435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CC297-251B-4DAE-A671-3D67AA0F4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8A071-C007-482D-8F33-FC42D1927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50EBA-BA97-4AA7-A6FC-31DF428A2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193FA-BB0F-4112-8B16-809E5D3B2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5F68B-323D-4CFE-829F-260082C0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8CEE3-3329-45CA-B91B-4D129A9F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2625D-BAED-437E-89AE-A3A00BFE9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1B5A9-42A5-4EF0-985D-719BA4210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F8EEE-86E3-4633-932E-73796D5D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5026B-17C2-4C0E-A844-B4A7F2975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31" Type="http://schemas.openxmlformats.org/officeDocument/2006/relationships/tags" Target="../tags/tag217.xml" /><Relationship Id="rId32" Type="http://schemas.openxmlformats.org/officeDocument/2006/relationships/tags" Target="../tags/tag218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24" Type="http://schemas.openxmlformats.org/officeDocument/2006/relationships/tags" Target="../tags/tag241.xml" /><Relationship Id="rId25" Type="http://schemas.openxmlformats.org/officeDocument/2006/relationships/tags" Target="../tags/tag242.xml" /><Relationship Id="rId26" Type="http://schemas.openxmlformats.org/officeDocument/2006/relationships/tags" Target="../tags/tag243.xml" /><Relationship Id="rId27" Type="http://schemas.openxmlformats.org/officeDocument/2006/relationships/tags" Target="../tags/tag244.xml" /><Relationship Id="rId28" Type="http://schemas.openxmlformats.org/officeDocument/2006/relationships/tags" Target="../tags/tag245.xml" /><Relationship Id="rId29" Type="http://schemas.openxmlformats.org/officeDocument/2006/relationships/tags" Target="../tags/tag246.xml" /><Relationship Id="rId3" Type="http://schemas.openxmlformats.org/officeDocument/2006/relationships/tags" Target="../tags/tag220.xml" /><Relationship Id="rId30" Type="http://schemas.openxmlformats.org/officeDocument/2006/relationships/tags" Target="../tags/tag247.xml" /><Relationship Id="rId31" Type="http://schemas.openxmlformats.org/officeDocument/2006/relationships/tags" Target="../tags/tag248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12020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诫子书复习课课件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诫子书的内容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诫子书的历史地位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诫子书的教育思想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诫子书的现代意义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诫子书的未来发展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88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诫子书的内容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文章背景</a:t>
            </a:r>
            <a:endParaRPr lang="zh-CN" altLang="en-US"/>
          </a:p>
        </p:txBody>
      </p:sp>
      <p:sp>
        <p:nvSpPr>
          <p:cNvPr id="104894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作者：诸葛亮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目的：教育儿子，培养其品德和才能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内容：包括修身、齐家、治国、平天下等方面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创作时间：三国时期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影响：成为后世家庭教育的经典之作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文章主旨</a:t>
            </a:r>
            <a:endParaRPr lang="zh-CN" altLang="en-US"/>
          </a:p>
        </p:txBody>
      </p:sp>
      <p:sp>
        <p:nvSpPr>
          <p:cNvPr id="10490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主题：修身养性，培养良好的品德和习惯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学习方法：注重实践，学以致用，注重积累和沉淀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教育理念：强调家庭教育的重要性，父母对孩子的影响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核心思想：注重道德修养，追求高尚品质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文章结构</a:t>
            </a:r>
            <a:endParaRPr lang="zh-CN" altLang="en-US"/>
          </a:p>
        </p:txBody>
      </p:sp>
      <p:sp>
        <p:nvSpPr>
          <p:cNvPr id="10491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开头：提出主题，强调修身养性的重要性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结尾：总结全文，强调修身养性的意义和价值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第三部分：修身养性，最后要注重实践锻炼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正文：分三个部分阐述修身养性的方法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第二部分：修身养性，其次要注重知识积累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第一部分：修身养性，首先要注重道德修养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重点语句</a:t>
            </a:r>
            <a:endParaRPr lang="zh-CN" altLang="en-US"/>
          </a:p>
        </p:txBody>
      </p:sp>
      <p:sp>
        <p:nvSpPr>
          <p:cNvPr id="10491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夫君子之行，静以修身，俭以养德。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年与时驰，意与日去，遂成枯落，多不接世，悲守穷庐，将复何及！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淫慢则不能励精，险躁则不能治性。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非淡泊无以明志，非宁静无以致远。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夫学须静也，才须学也，非学无以广才，非志无以成学。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26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诫子书的历史地位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历史传承</a:t>
            </a:r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诫子书是诸葛亮写给儿子的一封家书，是中国古代家训的代表作之一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诫子书在中国古代教育史上具有重要地位，被誉为“千古家训之祖”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诫子书对后世产生了深远影响，被广泛传诵和研究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诫子书在中国传统文化中具有重要地位，被视为儒家思想的重要组成部分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文学价值</a:t>
            </a:r>
            <a:endParaRPr lang="zh-CN" altLang="en-US"/>
          </a:p>
        </p:txBody>
      </p:sp>
      <p:sp>
        <p:nvSpPr>
          <p:cNvPr id="10493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诫子书是诸葛亮写给儿子的家书，具有很高的文学价值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诫子书是中国古代家训的代表作之一，对后世产生了深远影响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诫子书语言简洁，寓意深刻，具有很高的艺术价值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诫子书体现了诸葛亮的修身、齐家、治国、平天下的思想，对后世产生了深远影响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教育意义</a:t>
            </a:r>
            <a:endParaRPr lang="zh-CN" altLang="en-US"/>
          </a:p>
        </p:txBody>
      </p:sp>
      <p:sp>
        <p:nvSpPr>
          <p:cNvPr id="10494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诫子书是诸葛亮写给儿子的一封家书，体现了他对儿子的谆谆教诲和殷切期望。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诫子书还强调了学习、思考、实践的重要性，对于培养学生的学习能力和实践能力具有重要作用。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诫子书还强调了谦虚、谨慎、戒骄戒躁的重要性，对于培养学生的性格品质和处世态度具有重要作用。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诫子书强调了修身、齐家、治国、平天下的理念，对于培养学生的道德品质和家国情怀具有重要意义。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社会影响</a:t>
            </a:r>
            <a:endParaRPr lang="zh-CN" altLang="en-US"/>
          </a:p>
        </p:txBody>
      </p:sp>
      <p:sp>
        <p:nvSpPr>
          <p:cNvPr id="10494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诫子书被誉为“千古家训之祖”，对后世家庭教育和道德教育产生了重要影响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诫子书是诸葛亮写给儿子的家书，是中国古代家训的代表作之一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诫子书强调修身养性、勤学苦读、廉洁奉公等道德品质，对后世产生了深远影响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诫子书在中国传统文化中具有重要地位，被广泛传诵和研究，成为中华文化的瑰宝之一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  <p:sp>
        <p:nvSpPr>
          <p:cNvPr id="1049556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诫子书的教育思想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https://d.book118.com/845312020024011034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8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 panose="02010609000101010101" charset="-122"/>
        <a:ea typeface="汉仪书宋二简" panose="02010609000101010101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宋体</vt:lpstr>
      <vt:lpstr>微软雅黑</vt:lpstr>
      <vt:lpstr>Office Theme</vt:lpstr>
      <vt:lpstr>诫子书复习课课件</vt:lpstr>
      <vt:lpstr>目录</vt:lpstr>
      <vt:lpstr>添加章节标题</vt:lpstr>
      <vt:lpstr>诫子书的内容</vt:lpstr>
      <vt:lpstr>文章背景</vt:lpstr>
      <vt:lpstr>文章主旨</vt:lpstr>
      <vt:lpstr>文章结构</vt:lpstr>
      <vt:lpstr>重点语句</vt:lpstr>
      <vt:lpstr>诫子书的历史地位</vt:lpstr>
      <vt:lpstr>历史传承</vt:lpstr>
      <vt:lpstr>文学价值</vt:lpstr>
      <vt:lpstr>教育意义</vt:lpstr>
      <vt:lpstr>社会影响</vt:lpstr>
      <vt:lpstr>诫子书的教育思想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2024-08-29T12:23:54.769</cp:lastPrinted>
  <dcterms:created xsi:type="dcterms:W3CDTF">2024-08-29T04:23:54Z</dcterms:created>
  <dcterms:modified xsi:type="dcterms:W3CDTF">2024-08-29T04:23:57Z</dcterms:modified>
</cp:coreProperties>
</file>