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FF5C6-E4E2-4739-B3F8-2F4529B5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68879-5DA4-4756-9D48-0FCFBFE5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BC339-E9BA-4678-A5B6-D4A268C2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C2AFD-26BE-4DC3-A77E-4113CA82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85F921-4918-40A2-9F4E-A8C7A5B0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BF1A8F-438C-45C3-A1FE-3B10915B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BE3F1-2B2D-4120-A9C1-2BAF7490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C38C0-DD91-4E50-B001-4EFF7761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115AB-809B-43D2-93D8-9490A322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BBB2B-99AC-430C-A08A-E38D7FA7C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4E00D-FC60-4C57-AA4C-720C8100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1301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《如何写论文》PPT课件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选题与文献综述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论文结构与大纲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论文语言与表达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论文修改与完善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论文写作常见问题与对策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阐述论文的基本概念和特点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论文是一种学术性文章，旨在探讨某一领域的问题，提出新的观点或论证。它具有学术性、创新性、严谨性和规范性的特点。论文需要遵循一定的写作规范和格式，以确保其学术价值和可信度。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阐述论文写作的意义和价值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是学术研究和学术交流的重要手段。通过论文写作，研究者可以系统地阐述自己的观点和研究成果，与同行进行交流和讨论。论文的质量和水平直接影响到学术成果的认可度和价值，因此论文写作对于学术研究和个人发展都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论文写作的基本步骤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整理和分析资料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对收集到的资料进行整理、筛选和分析，为撰写论文提供依据。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收集资料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通过查阅文献、实验数据等方式收集相关资料。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介绍论文写作的基本流程和步骤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撰写论文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按照学术规范和格式要求，撰写论文的各个部分，包括摘要、引言、文献综述、方法、结果、讨论等。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修改和完善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对写好的论文进行反复修改和完善，确保论文学术质量高、表述清晰、逻辑严谨。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选题与文献综述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选择一个具有研究价值的题目是写论文的第一步，需要综合考虑兴趣、专业知识以及研究目的。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在选题时，首先要明确自己的兴趣和研究方向，同时要了解该领域的最新动态和发展趋势。此外，还需要考虑题目的实用性和创新性，以及是否有足够的研究资料和数据支持。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文献综述是论文的重要组成部分，需要系统地收集、整理和分析相关的学术资料，并对其进行评价和总结。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文献综述时，首先要确定研究领域和关键词，然后通过各种学术数据库和搜索引擎进行文献检索。在收集到足够的资料后，需要对这些资料进行分类、筛选和整理，最后进行深入的分析和总结，并提出自己的见解和展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文献检索是写论文的重要环节，需要掌握一定的检索技巧和方法。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献检索时，要善于利用各种学术数据库和搜索引擎，如Google学术、CNKI、万方等。此外，还需要掌握一些常用的检索语法和技巧，如关键词组合、布尔逻辑运算符等，以提高检索效率和准确性。同时，要注意文献的质量和可靠性，避免引用到错误的资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论文结构与大纲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结构合理有助于提高论文质量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合理的论文结构能够使论点、论据、结论等要素之间逻辑严密，提高论文的说服力和学术价值。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清晰的结构有助于读者理解论文内容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良好的论文结构能够使读者更容易理解论文的主题和论点，有助于提高论文的可读性和说服力。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结构完整有助于满足论文规范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按照规定的论文结构写作，可以确保论文内容完整，符合学术规范，避免遗漏重要信息。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确定论文主题和目的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在构建大纲之前，需要明确论文的主题和写作目的，以便合理安排论文的结构和内容。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设计论文框架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根据论文主题和目的，设计论文的框架，包括引言、正文（多个章节）和结论等部分。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安排章节内容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在框架的基础上，进一步安排每个章节的内容，确定每个章节的主题、论点、论据等要素。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论文大纲的构建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遵循逻辑顺序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在写作过程中，要遵循逻辑顺序，使论点、论据、结论等要素之间逻辑严密，提高论文的说服力。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使用过渡性文字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在章节之间、段落之间使用过渡性文字，以增强论文的连贯性和流畅性。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注意前后呼应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在论文结尾处呼应引言部分的内容，使整篇论文首尾呼应，形成一个完整的整体。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论文逻辑关系的处理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https://d.book118.com/845313014012011110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2024-09-15T04:01:09.038</cp:lastPrinted>
  <dcterms:created xsi:type="dcterms:W3CDTF">2024-09-14T20:01:09Z</dcterms:created>
  <dcterms:modified xsi:type="dcterms:W3CDTF">2024-09-14T20:01:11Z</dcterms:modified>
</cp:coreProperties>
</file>