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A2703-478C-43A9-A5FF-D73930885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0770C-8089-46C3-BB77-6A7AE117C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2B123-BEC6-4546-AEC4-5BEC1A27D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7DF4F-081A-4FCF-9CDA-025B76CAE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8695A0-2342-46D9-ACC4-694970544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430C9-0CCE-4FC5-A9ED-19CD29773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3739D1-F739-43EF-933D-913DF4321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4D934-A64E-4474-B140-79FA78FB6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14C0D-B8B5-4B54-B133-D44CAC71E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36E8D-5BF1-42B0-98C5-74073C670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D475A-472F-45D6-8D8F-DF8B5C791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13033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家具和家居用品零售商的销售数据分析和报告编写培训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家具和家居用品市场概述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销售数据分析方法与应用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报告编写技巧与规范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308" b="83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13" b="125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提升销售数据分析能力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通过培训，使学员掌握数据分析工具和方法，能够准确分析销售数据，发现市场趋势和顾客需求。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加强报告编写能力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培训将重点提高学员的报告编写技巧，包括数据可视化、报告结构和逻辑等方面的能力，以便更好地呈现分析结果。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适应家居市场变化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随着家居市场的不断变化和消费者需求的多样化，零售商需要具备更强的数据分析和报告编写能力，以应对市场竞争和满足客户需求。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组织学员进行销售数据分析和报告编写的实战演练，提供数据和案例支持，并对学员的分析结果和报告进行点评和反馈，帮助学员不断改进和提高。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介绍常用的销售数据分析方法，如时间序列分析、关联分析、聚类分析等，并通过案例讲解如何应用这些方法分析家具和家居用品销售数据。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讲解数据可视化的基本概念和常用工具，如Excel、Tableau等，并演示如何制作直观、易懂的销售数据图表。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报告编写规范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介绍报告编写的基本规范和结构，包括标题、摘要、目录、正文、结论和建议等部分，并讲解如何撰写简洁明了、逻辑严谨的分析报告。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销售数据分析基础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收集家具和家居用品销售数据，包括线上和线下渠道，如电商平台、实体店销售记录等。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9" r="1691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对收集到的数据进行清洗和处理，去除重复、错误或无效数据，确保数据的准确性和完整性。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将清洗后的数据进行分类、分组和汇总，以便进行后续的分析和比较。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设计报表布局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合理规划报表布局，使得数据呈现更加直观、易读。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添加数据标签和说明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在图表中添加必要的数据标签和说明，帮助读者更好地理解数据和分析结果。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选择合适的图表类型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根据分析目的和数据特点，选择合适的图表类型，如柱状图、折线图、饼图等。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数据可视化与报表制作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识别销售趋势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数据解读与洞察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运用统计分析方法，如描述性统计、趋势分析、对比分析等，对销售数据进行深入分析。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通过观察销售数据的波动和变化，识别出家具和家居用品市场的趋势和规律。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通过分析销售数据中的异常值、波动情况等，发现潜在的市场问题或机会。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根据分析结果和市场趋势，为家具和家居用品零售商提供有针对性的营销策略和建议。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家具和家居用品市场概述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家具和家居用品市场规模庞大，近年来保持稳定增长，预计未来几年将持续扩大。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随着消费者对家居环境和品质的要求不断提高，高端家具和家居用品市场增长迅速。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线上销售渠道的崛起为家具和家居用品市场带来了新的增长点。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消费者在购买家具和家居用品时注重品质、设计和实用性。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消费者对环保、健康的家居用品需求增加，愿意为绿色、有机产品支付更高价格。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年轻消费者更加注重个性化和定制化，愿意为符合自己品味和需求的家居用品买单。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家具和家居用品市场竞争激烈，国内外品牌众多，市场集中度逐渐提高。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创新、设计和品质是家具和家居用品品牌的核心竞争力。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线上线下融合、全渠道营销成为家具和家居用品品牌的重要战略。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销售数据分析方法与应用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销售业绩评估指标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衡量整体销售表现的直观指标，反映市场规模和增长趋势。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显示每一元销售中赚取的毛利，反映产品定价和成本控制能力。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体现店铺吸引力和运营效率，指导营销策略优化。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评估顾客体验和忠诚度，预测重复购买和口碑传播可能性。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销售额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毛利率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客流量与转化率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顾客满意度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交叉销售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购物篮分析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商品互补性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新品推广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商品关联分析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发现不同商品间的关联规则，推荐相关搭配或套餐，提高客单价。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挖掘互补品销售机会，通过捆绑销售或优惠券等手段促进购买。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识别顾客一次购买中经常同时出现的商品组合，优化陈列和促销策略。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基于历史数据预测新品市场接受度，制定针对性推广计划。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https://d.book118.com/845313033012011110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2024-09-15T04:01:11.080</cp:lastPrinted>
  <dcterms:created xsi:type="dcterms:W3CDTF">2024-09-14T20:01:11Z</dcterms:created>
  <dcterms:modified xsi:type="dcterms:W3CDTF">2024-09-14T20:01:13Z</dcterms:modified>
</cp:coreProperties>
</file>