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9F51C-33A3-4B33-9F7C-02D8C2228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4DD00-39F8-4740-9727-47A0F5CF5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7F0C8-941C-4B53-B08B-BCB6E5A88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8A447-9185-406D-84EA-87F213BE1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9FF877-0F3E-4D67-AEE1-E9D1983B5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58A090-0A48-45BB-B7ED-EDF1C0C52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11BB36-D7D7-4AA0-A92C-949A5CA58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0952A-9E79-4DF6-8F55-EEB4823A4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26765-EA5A-44F0-B1FD-26666D774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B0B31-97FC-4A23-943A-62B4358D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16309-11DE-4ADD-99CC-496147BF1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140121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《创伤控制理论》PPT课件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创伤控制理论概述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创伤控制理论的核心内容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创伤控制理论的实际应用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创伤控制理论的未来发展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创伤控制理论概述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该理论强调控制和应对创伤相关症状，通过调整创伤记忆、情绪和生理反应，促进个体心理康复。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创伤控制理论关注个体在创伤事件中的心理和生理反应，以及如何通过认知重构和行为疗法来缓解症状。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创伤控制理论是一种心理治疗方法，旨在帮助个体应对和克服创伤后应激障碍（PTSD）等心理创伤。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创伤控制理论的概念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创伤控制理论是在20世纪90年代由美国心理学家开发的一种心理治疗方法。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该理论最初是针对战争退伍军人和其他经历严重创伤的个体设计的。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随着时间的推移，创伤控制理论的应用范围逐渐扩大，包括家庭暴力、性侵犯、自然灾害等情境下的心理创伤。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创伤控制理论的发展历程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创伤控制理论广泛应用于治疗PTSD和其他与心理创伤相关的心理障碍。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该理论可以单独使用，也可以与其他心理治疗方法结合使用，如认知行为疗法、眼动脱敏和再加工等。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创伤控制理论还可以用于帮助个体应对日常生活中的创伤事件，如亲人过世、离婚等。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创伤控制理论的应用范围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创伤控制理论的核心内容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总结词：准确判断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详细描述：通过观察、询问和检查，快速识别创伤的严重程度、类型和位置，为后续处理提供依据。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总结词：全面评估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详细描述：除了对创伤本身的评估，还需评估患者的生命体征、疼痛程度、心理状态等，以便制定个性化的治疗方案。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总结词：动态评估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详细描述：在创伤治疗过程中，需定期重新评估患者的状况，以便及时调整治疗方案。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创伤的识别与评估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创伤的紧急处理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总结词：快速反应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详细描述：在创伤发生后，应立即采取紧急措施，如止血、保持呼吸道通畅等，以稳定病情。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总结词：优先处理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总结词：规范操作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详细描述：遵循急救操作规范，确保创伤处理的有效性和安全性，避免二次伤害。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详细描述：根据创伤的严重程度和紧迫性，优先处理危及生命的创伤，如开放性大出血、窒息等。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创伤的康复与预防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总结词：科学康复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详细描述：根据创伤的类型和程度，制定个性化的康复计划，包括药物治疗、物理治疗和心理辅导等。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总结词：预防为主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详细描述：加强宣传教育，提高公众对创伤的认知和防范意识，减少创伤的发生。同时，加强医疗队伍建设，提高创伤救治能力。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创伤控制理论的实际应用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https://d.book118.com/845314012111011110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2024-09-15T11:25:38.331</cp:lastPrinted>
  <dcterms:created xsi:type="dcterms:W3CDTF">2024-09-15T03:25:38Z</dcterms:created>
  <dcterms:modified xsi:type="dcterms:W3CDTF">2024-09-15T03:25:40Z</dcterms:modified>
</cp:coreProperties>
</file>