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2EEEA-9695-4145-B17C-90F19432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431FF-2475-4EE5-83A7-47C68246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404C7-F158-4652-8563-870F23A37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AE96F-6263-4E3B-A5E2-F36359F03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2F4F3-3695-4495-AABA-9A71EDC3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F4559-FC08-4E3C-89E7-80ABF9B2F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33DEF-2A75-481E-B199-E230A3DA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683FF-964A-4214-85F2-7AE963052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3A8D9-FA48-4028-97E5-8F538EA7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A85BA-36CE-459D-9EC6-D5ADCEF5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D1388-0ED2-486A-893A-2A7EF123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4213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Emr护理配合和护理PPT\n## 1.EMR护理配合的基本概念与重要性\n### 1.1什么是EMR护理配合及其作用\n### 1.2EMR护理配合的关键要素\n### 1.3EMR护理配合的重要性及其对患者的影响\n## 2.EMR护理配合的实施策略与方法\n### 2.1制定和实施EMR护理配合计划\n### 2.2提高护理人员对EMR系统的熟练程度\n### 2.3建立有效的沟通机制和信息共享平台\n## 3.EMR护理配合在临床实践中的应用案例\n### 3.1EMR护理配合在内科病房的应用\n### 3.2EMR护理配合在外科病房的应用\n### 3.3EMR护理配合在急诊科和重症监护室的应用\n## 4.EMR护理配合的评估与持续改进\n### 4.1建立EMR护理配合的评估体系\n### 4.2收集和分析EMR护理配合的数据\n### 4.3制定并实施持续改进措施，提高护理质量\n## 5.EMR护理配合面临的挑战与展望\n### 5.1EMR护理配合在实践中遇到的挑战\n### 5.2未来EMR护理配合的发展趋势\n### 5.3如何适应和改进EMR护理配合，以应对未来的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8300"/>
              <a:t>Emr护理配合和护理PPT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300"/>
              <a:t>EMR护理配合的基本概念与重要性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EMR护理配合是指护理人员在患者治疗过程中，与医生、其他护理人员等共同协作，利用电子病历系统（EMR）进行患者信息管理和护理工作的配合。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促进医护人员之间的沟通与合作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有助于实现患者护理的个性化和精细化管理</a:t>
                </a:r>
                <a:endParaRPr/>
              </a:p>
            </p:txBody>
          </p:sp>
        </p:grpSp>
        <p:grpSp>
          <p:nvGrpSpPr>
            <p:cNvPr id="1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EMR护理配合的作用主要体现在以下几个方面：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促进医护人员之间的沟通与合作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有助于实现患者护理的个性化和精细化管理</a:t>
                </a:r>
                <a:endParaRPr/>
              </a:p>
            </p:txBody>
          </p: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什么是EMR护理配合及其作用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护理人员具备良好的信息技术应用能力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护理人员具备较强的团队协作精神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护理人员能够熟练掌握EMR系统的操作技能</a:t>
                </a:r>
                <a:endParaRPr/>
              </a:p>
            </p:txBody>
          </p:sp>
          <p:sp>
            <p:nvSpPr>
              <p:cNvPr id="1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EMR护理配合的关键要素包括：</a:t>
                </a:r>
                <a:endParaRPr/>
              </a:p>
            </p:txBody>
          </p:sp>
          <p:sp>
            <p:nvSpPr>
              <p:cNvPr id="1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护理人员具备良好的信息技术应用能力，能够熟练使用EMR系统进行患者信息管理和护理记录。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护理人员具备较强的团队协作精神，能够与其他医护人员共同协作，共同为患者提供优质的护理服务。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护理人员能够熟练掌握EMR系统的操作技能，能够快速准确地查询和获取患者信息，以便为患者提供个性化的护理服务。</a:t>
                </a:r>
                <a:endParaRPr/>
              </a:p>
            </p:txBody>
          </p:sp>
          <p:sp>
            <p:nvSpPr>
              <p:cNvPr id="1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为了实现有效的EMR护理配合，护理人员需要具备以下能力：</a:t>
                </a:r>
                <a:endParaRPr/>
              </a:p>
            </p:txBody>
          </p:sp>
          <p:sp>
            <p:nvSpPr>
              <p:cNvPr id="1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EMR护理配合的关键要素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EMR护理配合的重要性主要体现在以下几个方面：</a:t>
                </a:r>
                <a:endParaRPr/>
              </a:p>
            </p:txBody>
          </p:sp>
          <p:sp>
            <p:nvSpPr>
              <p:cNvPr id="1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促进医护人员之间的沟通与合作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有助于实现患者护理的个性化和精细化管理</a:t>
                </a:r>
                <a:endParaRPr/>
              </a:p>
            </p:txBody>
          </p:sp>
          <p:sp>
            <p:nvSpPr>
              <p:cNvPr id="1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EMR护理配合对患者的影响主要表现在以下几个方面：</a:t>
                </a:r>
                <a:endParaRPr/>
              </a:p>
            </p:txBody>
          </p:sp>
          <p:sp>
            <p:nvSpPr>
              <p:cNvPr id="1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提高患者护理服务的质量和效率，使患者得到更加周到、细致的护理服务。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促进医护人员之间的沟通与合作，提高患者治疗过程中的安全性和有效性。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有助于实现患者护理的个性化和精细化管理，使患者得到更加符合自身需求的护理服务。</a:t>
                </a:r>
                <a:endParaRPr/>
              </a:p>
            </p:txBody>
          </p:sp>
          <p:sp>
            <p:nvSpPr>
              <p:cNvPr id="1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EMR护理配合的重要性及其对患者的影响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700"/>
              <a:t>EMR护理配合的实施策略与方法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制定和实施EMR护理配合计划的步骤包括：</a:t>
                </a:r>
                <a:endParaRPr/>
              </a:p>
            </p:txBody>
          </p:sp>
          <p:sp>
            <p:nvSpPr>
              <p:cNvPr id="1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分析患者护理需求，确定护理配合的目标和要点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制定详细的EMR护理配合计划，明确护理人员的工作职责和任务分工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组织实施EMR护理配合计划，定期评估护理配合的效果和质量</a:t>
                </a:r>
                <a:endParaRPr/>
              </a:p>
            </p:txBody>
          </p:sp>
        </p:grpSp>
        <p:grpSp>
          <p:nvGrpSpPr>
            <p:cNvPr id="1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为了制定和实施有效的EMR护理配合计划，需要关注以下几个方面：</a:t>
                </a:r>
                <a:endParaRPr/>
              </a:p>
            </p:txBody>
          </p:sp>
          <p:sp>
            <p:nvSpPr>
              <p:cNvPr id="1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分析患者护理需求，了解患者的病情和治疗需求，确定护理配合的目标和要点。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制定详细的EMR护理配合计划，明确护理人员的工作职责和任务分工，确保护理工作的顺利进行。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组织实施EMR护理配合计划，定期评估护理配合的效果和质量，及时调整护理计划和策略。</a:t>
                </a:r>
                <a:endParaRPr/>
              </a:p>
            </p:txBody>
          </p:sp>
          <p:sp>
            <p:nvSpPr>
              <p:cNvPr id="1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制定和实施EMR护理配合计划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提高护理人员对EMR系统熟练程度的方法包括：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加强护理人员的信息技术培训，提高护理人员的信息技术应用能力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提供实践操作机会，让护理人员在实际工作中熟练掌握EMR系统的操作技能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鼓励护理人员之间的经验分享和交流，共同提高EMR系统的操作水平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为了提高护理人员对EMR系统的熟练程度，需要关注以下几个方面：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加强护理人员的信息技术培训，提高护理人员的信息技术应用能力，使护理人员能够熟练使用EMR系统进行患者信息管理和护理记录。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提供实践操作机会，让护理人员在实际工作中熟练掌握EMR系统的操作技能，提高护理工作的效率和质量。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鼓励护理人员之间的经验分享和交流，共同提高EMR系统的操作水平，促进护理团队的整体发展。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提高护理人员对EMR系统的熟练程度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建立有效的沟通机制和信息共享平台的方法包括：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利用EMR系统建立护理信息共享平台，方便医护人员查询和获取患者信息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加强医护之间的沟通与协作，定期召开医护沟通会议，讨论患者治疗和护理相关问题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建立护理人员之间的沟通渠道，鼓励护理人员之间的经验分享和交流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为了建立有效的沟通机制和信息共享平台，需要关注以下几个方面：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利用EMR系统建立护理信息共享平台，方便医护人员查询和获取患者信息，提高护理工作的效率和质量。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加强医护之间的沟通与协作，定期召开医护沟通会议，讨论患者治疗和护理相关问题，确保患者治疗过程中的安全性和有效性。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建立护理人员之间的沟通渠道，鼓励护理人员之间的经验分享和交流，促进护理团队的整体发展。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建立有效的沟通机制和信息共享平台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700"/>
              <a:t>EMR护理配合在临床实践中的应用案例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EMR护理配合在内科病房的应用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EMR护理配合在内科病房的应用主要体现在以下几个方面：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利用EMR系统进行患者信息管理和护理记录，提高护理工作的效率和质量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通过EMR系统实现医护之间的沟通与协作，确保患者治疗过程中的安全性和有效性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利用EMR系统进行患者护理计划的制定和调整，实现患者护理的个性化和精细化管理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https://d.book118.com/845314213221011110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Emr护理配合和护理PPT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2024-09-16T00:04:48.453</cp:lastPrinted>
  <dcterms:created xsi:type="dcterms:W3CDTF">2024-09-15T16:04:48Z</dcterms:created>
  <dcterms:modified xsi:type="dcterms:W3CDTF">2024-09-15T16:04:50Z</dcterms:modified>
</cp:coreProperties>
</file>