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CC48E9-136F-4D6F-92AD-C221E14AD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FAC84-1CD9-4C31-965A-F066E01B4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24E273-EEFC-4048-A37A-2C7B526F1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70D0C6-8518-43C5-986D-6800CD8A2F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1A9C89-9D6F-4120-ADCA-0A97C43C80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1CBE9-DAEC-4C6C-BB08-F7CC51850B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33E258-13E3-4362-BB25-DA4DA039C5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5D94DD-0D8E-4841-9663-91A5A14E7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16AFE-7C7F-42EE-89D8-F9B36CED0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FE4DF-A2FF-4B19-9DC3-E1DA4CE90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2803F-504B-473A-84C5-FF6DD21C6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2101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硬件加速量化法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引言：硬件加速量化概述
 背景：量化计算与硬件加速需求
 原理：硬件加速量化基本原理
 技术：硬件加速量化关键技术
 实现：硬件加速量化系统实现
 优化：性能优化与技术改进
 应用：硬件加速量化应用场景
 总结：硬件加速量化法总结与展望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引言：硬件加速量化概述</a:t>
            </a:r>
          </a:p>
        </p:txBody>
      </p:sp>
      <p:sp>
        <p:nvSpPr>
          <p:cNvPr id="3" name="Subtitle 2"/>
          <p:cNvSpPr>
            <a:spLocks noGrp="1"/>
          </p:cNvSpPr>
          <p:nvPr>
            <p:ph type="subTitle" idx="1"/>
          </p:nvPr>
        </p:nvSpPr>
        <p:spPr/>
        <p:txBody>
          <a:bodyPr/>
          <a:lstStyle/>
          <a:p>
            <a:r>
              <a:t>硬件加速量化法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引言：硬件加速量化概述</a:t>
            </a:r>
          </a:p>
        </p:txBody>
      </p:sp>
      <p:sp>
        <p:nvSpPr>
          <p:cNvPr id="3" name="Text Placeholder 2"/>
          <p:cNvSpPr>
            <a:spLocks noGrp="1"/>
          </p:cNvSpPr>
          <p:nvPr>
            <p:ph type="body" idx="1"/>
          </p:nvPr>
        </p:nvSpPr>
        <p:spPr/>
        <p:txBody>
          <a:bodyPr/>
          <a:lstStyle/>
          <a:p>
            <a:r>
              <a:t>硬件加速量化的需求</a:t>
            </a:r>
          </a:p>
        </p:txBody>
      </p:sp>
      <p:sp>
        <p:nvSpPr>
          <p:cNvPr id="4" name="Content Placeholder 3"/>
          <p:cNvSpPr>
            <a:spLocks noGrp="1"/>
          </p:cNvSpPr>
          <p:nvPr>
            <p:ph sz="half" idx="2"/>
          </p:nvPr>
        </p:nvSpPr>
        <p:spPr/>
        <p:txBody>
          <a:bodyPr/>
          <a:lstStyle/>
          <a:p>
            <a:r>
              <a:t>1.随着深度学习和人工智能的发展，对硬件加速量化的需求越来越大。</a:t>
            </a:r>
          </a:p>
          <a:p>
            <a:r>
              <a:t>2.硬件加速量化可以提高模型的运算速度和效率，降低能耗和成本。</a:t>
            </a:r>
          </a:p>
          <a:p>
            <a:r>
              <a:t>3.硬件加速量化技术已经成为人工智能领域的重要研究方向之一。</a:t>
            </a:r>
          </a:p>
          <a:p/>
        </p:txBody>
      </p:sp>
      <p:sp>
        <p:nvSpPr>
          <p:cNvPr id="5" name="Text Placeholder 4"/>
          <p:cNvSpPr>
            <a:spLocks noGrp="1"/>
          </p:cNvSpPr>
          <p:nvPr>
            <p:ph type="body" idx="3"/>
          </p:nvPr>
        </p:nvSpPr>
        <p:spPr/>
        <p:txBody>
          <a:bodyPr/>
          <a:lstStyle/>
          <a:p>
            <a:r>
              <a:t>硬件加速量化的定义和分类</a:t>
            </a:r>
          </a:p>
        </p:txBody>
      </p:sp>
      <p:sp>
        <p:nvSpPr>
          <p:cNvPr id="6" name="Content Placeholder 5"/>
          <p:cNvSpPr>
            <a:spLocks noGrp="1"/>
          </p:cNvSpPr>
          <p:nvPr>
            <p:ph sz="half" idx="4"/>
          </p:nvPr>
        </p:nvSpPr>
        <p:spPr/>
        <p:txBody>
          <a:bodyPr/>
          <a:lstStyle/>
          <a:p>
            <a:r>
              <a:t>1.硬件加速量化是指利用硬件技术对浮点数进行定点近似，以提高运算速度和效率的技术。</a:t>
            </a:r>
          </a:p>
          <a:p>
            <a:r>
              <a:t>2.硬件加速量化包括定点数量化、二进制神经网络等技术。</a:t>
            </a:r>
          </a:p>
          <a:p>
            <a:r>
              <a:t>3.不同类型的硬件加速量化技术有各自的优缺点和应用场景。</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引言：硬件加速量化概述</a:t>
            </a:r>
          </a:p>
        </p:txBody>
      </p:sp>
      <p:sp>
        <p:nvSpPr>
          <p:cNvPr id="3" name="Text Placeholder 2"/>
          <p:cNvSpPr>
            <a:spLocks noGrp="1"/>
          </p:cNvSpPr>
          <p:nvPr>
            <p:ph type="body" idx="1"/>
          </p:nvPr>
        </p:nvSpPr>
        <p:spPr/>
        <p:txBody>
          <a:bodyPr/>
          <a:lstStyle/>
          <a:p>
            <a:r>
              <a:t>硬件加速量化的原理和技术</a:t>
            </a:r>
          </a:p>
        </p:txBody>
      </p:sp>
      <p:sp>
        <p:nvSpPr>
          <p:cNvPr id="4" name="Content Placeholder 3"/>
          <p:cNvSpPr>
            <a:spLocks noGrp="1"/>
          </p:cNvSpPr>
          <p:nvPr>
            <p:ph sz="half" idx="2"/>
          </p:nvPr>
        </p:nvSpPr>
        <p:spPr/>
        <p:txBody>
          <a:bodyPr/>
          <a:lstStyle/>
          <a:p>
            <a:r>
              <a:t>1.硬件加速量化的原理主要是通过减少数据精度来提高运算速度和效率。</a:t>
            </a:r>
          </a:p>
          <a:p>
            <a:r>
              <a:t>2.硬件加速量化技术需要考虑到数据的精度损失和模型的性能表现。</a:t>
            </a:r>
          </a:p>
          <a:p>
            <a:r>
              <a:t>3.常用的硬件加速量化技术包括权重量化、激活函数量化等。</a:t>
            </a:r>
          </a:p>
          <a:p/>
        </p:txBody>
      </p:sp>
      <p:sp>
        <p:nvSpPr>
          <p:cNvPr id="5" name="Text Placeholder 4"/>
          <p:cNvSpPr>
            <a:spLocks noGrp="1"/>
          </p:cNvSpPr>
          <p:nvPr>
            <p:ph type="body" idx="3"/>
          </p:nvPr>
        </p:nvSpPr>
        <p:spPr/>
        <p:txBody>
          <a:bodyPr/>
          <a:lstStyle/>
          <a:p>
            <a:r>
              <a:t>硬件加速量化的应用和场景</a:t>
            </a:r>
          </a:p>
        </p:txBody>
      </p:sp>
      <p:sp>
        <p:nvSpPr>
          <p:cNvPr id="6" name="Content Placeholder 5"/>
          <p:cNvSpPr>
            <a:spLocks noGrp="1"/>
          </p:cNvSpPr>
          <p:nvPr>
            <p:ph sz="half" idx="4"/>
          </p:nvPr>
        </p:nvSpPr>
        <p:spPr/>
        <p:txBody>
          <a:bodyPr/>
          <a:lstStyle/>
          <a:p>
            <a:r>
              <a:t>1.硬件加速量化可以应用于各种深度学习模型，包括图像识别、语音识别等。</a:t>
            </a:r>
          </a:p>
          <a:p>
            <a:r>
              <a:t>2.硬件加速量化可以部署在各种类型的硬件平台上，包括CPU、GPU、FPGA等。</a:t>
            </a:r>
          </a:p>
          <a:p>
            <a:r>
              <a:t>3.硬件加速量化可以应用于各种实际场景中，包括智能驾驶、智能家居等。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引言：硬件加速量化概述</a:t>
            </a:r>
          </a:p>
        </p:txBody>
      </p:sp>
      <p:sp>
        <p:nvSpPr>
          <p:cNvPr id="3" name="Text Placeholder 2"/>
          <p:cNvSpPr>
            <a:spLocks noGrp="1"/>
          </p:cNvSpPr>
          <p:nvPr>
            <p:ph type="body" idx="1"/>
          </p:nvPr>
        </p:nvSpPr>
        <p:spPr/>
        <p:txBody>
          <a:bodyPr/>
          <a:lstStyle/>
          <a:p>
            <a:r>
              <a:t>硬件加速量化的挑战和未来发展</a:t>
            </a:r>
          </a:p>
        </p:txBody>
      </p:sp>
      <p:sp>
        <p:nvSpPr>
          <p:cNvPr id="4" name="Content Placeholder 3"/>
          <p:cNvSpPr>
            <a:spLocks noGrp="1"/>
          </p:cNvSpPr>
          <p:nvPr>
            <p:ph sz="half" idx="2"/>
          </p:nvPr>
        </p:nvSpPr>
        <p:spPr/>
        <p:txBody>
          <a:bodyPr/>
          <a:lstStyle/>
          <a:p>
            <a:r>
              <a:t>1.硬件加速量化面临着精度损失、模型复杂性等挑战。</a:t>
            </a:r>
          </a:p>
          <a:p>
            <a:r>
              <a:t>2.未来硬件加速量化技术将更加注重精度和效率的平衡。</a:t>
            </a:r>
          </a:p>
          <a:p>
            <a:r>
              <a:t>3.随着硬件技术的不断发展，硬件加速量化将有更广阔的应用前景。</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背景：量化计算与硬件加速需求</a:t>
            </a:r>
          </a:p>
        </p:txBody>
      </p:sp>
      <p:sp>
        <p:nvSpPr>
          <p:cNvPr id="3" name="Subtitle 2"/>
          <p:cNvSpPr>
            <a:spLocks noGrp="1"/>
          </p:cNvSpPr>
          <p:nvPr>
            <p:ph type="subTitle" idx="1"/>
          </p:nvPr>
        </p:nvSpPr>
        <p:spPr/>
        <p:txBody>
          <a:bodyPr/>
          <a:lstStyle/>
          <a:p>
            <a:r>
              <a:t>硬件加速量化法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背景：量化计算与硬件加速需求</a:t>
            </a:r>
          </a:p>
        </p:txBody>
      </p:sp>
      <p:sp>
        <p:nvSpPr>
          <p:cNvPr id="3" name="Content Placeholder 2"/>
          <p:cNvSpPr>
            <a:spLocks noGrp="1"/>
          </p:cNvSpPr>
          <p:nvPr>
            <p:ph sz="half" idx="2"/>
          </p:nvPr>
        </p:nvSpPr>
        <p:spPr/>
        <p:txBody>
          <a:bodyPr/>
          <a:lstStyle/>
          <a:p>
            <a:r>
              <a:t>1.量化计算是指将连续或离散的模拟信号转换为数字信号进行处理的计算方法。</a:t>
            </a:r>
          </a:p>
          <a:p>
            <a:r>
              <a:t>2.量化计算可以提高计算精度和效率，广泛应用于信号处理、图像处理、机器学习等领域。</a:t>
            </a:r>
          </a:p>
          <a:p>
            <a:r>
              <a:t>3.随着人工智能和大数据的快速发展，量化计算的需求越来越大。</a:t>
            </a:r>
          </a:p>
          <a:p/>
        </p:txBody>
      </p:sp>
      <p:sp>
        <p:nvSpPr>
          <p:cNvPr id="4" name="Text Placeholder 3"/>
          <p:cNvSpPr>
            <a:spLocks noGrp="1"/>
          </p:cNvSpPr>
          <p:nvPr>
            <p:ph type="body" idx="3"/>
          </p:nvPr>
        </p:nvSpPr>
        <p:spPr/>
        <p:txBody>
          <a:bodyPr/>
          <a:lstStyle/>
          <a:p>
            <a:r>
              <a:t>硬件加速的原理和优势</a:t>
            </a:r>
          </a:p>
        </p:txBody>
      </p:sp>
      <p:sp>
        <p:nvSpPr>
          <p:cNvPr id="5" name="Content Placeholder 4"/>
          <p:cNvSpPr>
            <a:spLocks noGrp="1"/>
          </p:cNvSpPr>
          <p:nvPr>
            <p:ph sz="half" idx="4"/>
          </p:nvPr>
        </p:nvSpPr>
        <p:spPr/>
        <p:txBody>
          <a:bodyPr/>
          <a:lstStyle/>
          <a:p>
            <a:r>
              <a:t>1.硬件加速是指利用专用硬件来提高计算性能的技术。</a:t>
            </a:r>
          </a:p>
          <a:p>
            <a:r>
              <a:t>2.硬件加速可以大大提高计算速度和效率，降低功耗和成本，提高可扩展性。</a:t>
            </a:r>
          </a:p>
          <a:p>
            <a:r>
              <a:t>3.硬件加速技术在机器学习、深度学习等领域得到广泛应用。</a:t>
            </a:r>
          </a:p>
          <a:p/>
        </p:txBody>
      </p:sp>
      <p:sp>
        <p:nvSpPr>
          <p:cNvPr id="6" name="Text Placeholder 5"/>
          <p:cNvSpPr>
            <a:spLocks noGrp="1"/>
          </p:cNvSpPr>
          <p:nvPr>
            <p:ph type="body" idx="1"/>
          </p:nvPr>
        </p:nvSpPr>
        <p:spPr/>
        <p:txBody>
          <a:bodyPr/>
          <a:lstStyle/>
          <a:p>
            <a:r>
              <a:t>量化计算的定义和重要性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背景：量化计算与硬件加速需求</a:t>
            </a:r>
          </a:p>
        </p:txBody>
      </p:sp>
      <p:sp>
        <p:nvSpPr>
          <p:cNvPr id="3" name="Text Placeholder 2"/>
          <p:cNvSpPr>
            <a:spLocks noGrp="1"/>
          </p:cNvSpPr>
          <p:nvPr>
            <p:ph type="body" idx="1"/>
          </p:nvPr>
        </p:nvSpPr>
        <p:spPr/>
        <p:txBody>
          <a:bodyPr/>
          <a:lstStyle/>
          <a:p>
            <a:r>
              <a:t>量化计算与硬件加速的结合</a:t>
            </a:r>
          </a:p>
        </p:txBody>
      </p:sp>
      <p:sp>
        <p:nvSpPr>
          <p:cNvPr id="4" name="Content Placeholder 3"/>
          <p:cNvSpPr>
            <a:spLocks noGrp="1"/>
          </p:cNvSpPr>
          <p:nvPr>
            <p:ph sz="half" idx="2"/>
          </p:nvPr>
        </p:nvSpPr>
        <p:spPr/>
        <p:txBody>
          <a:bodyPr/>
          <a:lstStyle/>
          <a:p>
            <a:r>
              <a:t>1.量化计算和硬件加速技术结合可以提高计算性能和精度，降低功耗和成本。</a:t>
            </a:r>
          </a:p>
          <a:p>
            <a:r>
              <a:t>2.量化计算可以通过专用硬件实现，提高计算速度和效率，满足实时性要求。</a:t>
            </a:r>
          </a:p>
          <a:p>
            <a:r>
              <a:t>3.硬件加速技术可以优化量化计算算法，提高计算精度和稳定性。</a:t>
            </a:r>
          </a:p>
          <a:p/>
        </p:txBody>
      </p:sp>
      <p:sp>
        <p:nvSpPr>
          <p:cNvPr id="5" name="Text Placeholder 4"/>
          <p:cNvSpPr>
            <a:spLocks noGrp="1"/>
          </p:cNvSpPr>
          <p:nvPr>
            <p:ph type="body" idx="3"/>
          </p:nvPr>
        </p:nvSpPr>
        <p:spPr/>
        <p:txBody>
          <a:bodyPr/>
          <a:lstStyle/>
          <a:p>
            <a:r>
              <a:t>硬件加速量化计算的应用场景</a:t>
            </a:r>
          </a:p>
        </p:txBody>
      </p:sp>
      <p:sp>
        <p:nvSpPr>
          <p:cNvPr id="6" name="Content Placeholder 5"/>
          <p:cNvSpPr>
            <a:spLocks noGrp="1"/>
          </p:cNvSpPr>
          <p:nvPr>
            <p:ph sz="half" idx="4"/>
          </p:nvPr>
        </p:nvSpPr>
        <p:spPr/>
        <p:txBody>
          <a:bodyPr/>
          <a:lstStyle/>
          <a:p>
            <a:r>
              <a:t>1.语音识别和语音合成：硬件加速量化计算可以提高语音信号处理的性能和效率，实现高效准确的语音识别和语音合成。</a:t>
            </a:r>
          </a:p>
          <a:p>
            <a:r>
              <a:t>2.图像处理和计算机视觉：硬件加速量化计算可以提高图像处理和计算机视觉算法的性能和精度，实现高效准确的目标检测、图像分类等任务。</a:t>
            </a:r>
          </a:p>
          <a:p>
            <a:r>
              <a:t>3.自然语言处理：硬件加速量化计算可以提高自然语言处理算法的性能和效率，实现高效准确的文本分类、情感分析等任务。</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背景：量化计算与硬件加速需求</a:t>
            </a:r>
          </a:p>
        </p:txBody>
      </p:sp>
      <p:sp>
        <p:nvSpPr>
          <p:cNvPr id="3" name="Content Placeholder 2"/>
          <p:cNvSpPr>
            <a:spLocks noGrp="1"/>
          </p:cNvSpPr>
          <p:nvPr>
            <p:ph sz="half" idx="2"/>
          </p:nvPr>
        </p:nvSpPr>
        <p:spPr/>
        <p:txBody>
          <a:bodyPr/>
          <a:lstStyle/>
          <a:p>
            <a:r>
              <a:t>1.硬件加速量化计算面临的主要挑战包括硬件设计、算法优化、精度保证等方面。</a:t>
            </a:r>
          </a:p>
          <a:p>
            <a:r>
              <a:t>2.随着技术的不断进步和应用场景的不断扩展，硬件加速量化计算的发展趋势是不断提高性能和精度，降低成本和功耗，提高可扩展性和易用性。</a:t>
            </a:r>
          </a:p>
          <a:p/>
        </p:txBody>
      </p:sp>
      <p:sp>
        <p:nvSpPr>
          <p:cNvPr id="4" name="Text Placeholder 3"/>
          <p:cNvSpPr>
            <a:spLocks noGrp="1"/>
          </p:cNvSpPr>
          <p:nvPr>
            <p:ph type="body" idx="3"/>
          </p:nvPr>
        </p:nvSpPr>
        <p:spPr/>
        <p:txBody>
          <a:bodyPr/>
          <a:lstStyle/>
          <a:p>
            <a:r>
              <a:t>硬件加速量化计算的未来展望</a:t>
            </a:r>
          </a:p>
        </p:txBody>
      </p:sp>
      <p:sp>
        <p:nvSpPr>
          <p:cNvPr id="5" name="Content Placeholder 4"/>
          <p:cNvSpPr>
            <a:spLocks noGrp="1"/>
          </p:cNvSpPr>
          <p:nvPr>
            <p:ph sz="half" idx="4"/>
          </p:nvPr>
        </p:nvSpPr>
        <p:spPr/>
        <p:txBody>
          <a:bodyPr/>
          <a:lstStyle/>
          <a:p>
            <a:r>
              <a:t>1.硬件加速量化计算的未来展望是广泛应用于各个领域，成为人工智能和大数据处理的重要支撑技术。</a:t>
            </a:r>
          </a:p>
          <a:p>
            <a:r>
              <a:t>2.随着技术的不断进步和创新，硬件加速量化计算有望在未来实现更高的性能和精度，更低的功耗和成本，更好的可扩展性和易用性。</a:t>
            </a:r>
          </a:p>
        </p:txBody>
      </p:sp>
      <p:sp>
        <p:nvSpPr>
          <p:cNvPr id="6" name="Text Placeholder 5"/>
          <p:cNvSpPr>
            <a:spLocks noGrp="1"/>
          </p:cNvSpPr>
          <p:nvPr>
            <p:ph type="body" idx="1"/>
          </p:nvPr>
        </p:nvSpPr>
        <p:spPr/>
        <p:txBody>
          <a:bodyPr/>
          <a:lstStyle/>
          <a:p>
            <a:r>
              <a:t>硬件加速量化计算的挑战和发展趋势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原理：硬件加速量化基本原理</a:t>
            </a:r>
          </a:p>
        </p:txBody>
      </p:sp>
      <p:sp>
        <p:nvSpPr>
          <p:cNvPr id="3" name="Subtitle 2"/>
          <p:cNvSpPr>
            <a:spLocks noGrp="1"/>
          </p:cNvSpPr>
          <p:nvPr>
            <p:ph type="subTitle" idx="1"/>
          </p:nvPr>
        </p:nvSpPr>
        <p:spPr/>
        <p:txBody>
          <a:bodyPr/>
          <a:lstStyle/>
          <a:p>
            <a:r>
              <a:t>硬件加速量化法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原理：硬件加速量化基本原理</a:t>
            </a:r>
          </a:p>
        </p:txBody>
      </p:sp>
      <p:sp>
        <p:nvSpPr>
          <p:cNvPr id="3" name="Text Placeholder 2"/>
          <p:cNvSpPr>
            <a:spLocks noGrp="1"/>
          </p:cNvSpPr>
          <p:nvPr>
            <p:ph type="body" idx="1"/>
          </p:nvPr>
        </p:nvSpPr>
        <p:spPr/>
        <p:txBody>
          <a:bodyPr/>
          <a:lstStyle/>
          <a:p>
            <a:r>
              <a:t>硬件加速量化概述</a:t>
            </a:r>
          </a:p>
        </p:txBody>
      </p:sp>
      <p:sp>
        <p:nvSpPr>
          <p:cNvPr id="4" name="Content Placeholder 3"/>
          <p:cNvSpPr>
            <a:spLocks noGrp="1"/>
          </p:cNvSpPr>
          <p:nvPr>
            <p:ph sz="half" idx="2"/>
          </p:nvPr>
        </p:nvSpPr>
        <p:spPr/>
        <p:txBody>
          <a:bodyPr/>
          <a:lstStyle/>
          <a:p>
            <a:r>
              <a:t>1.硬件加速量化通过专用硬件提高计算性能，实现对大量数据的快速处理。</a:t>
            </a:r>
          </a:p>
          <a:p>
            <a:r>
              <a:t>2.随着深度学习等领域的发展，硬件加速量化需求不断增加。</a:t>
            </a:r>
          </a:p>
          <a:p/>
        </p:txBody>
      </p:sp>
      <p:sp>
        <p:nvSpPr>
          <p:cNvPr id="5" name="Text Placeholder 4"/>
          <p:cNvSpPr>
            <a:spLocks noGrp="1"/>
          </p:cNvSpPr>
          <p:nvPr>
            <p:ph type="body" idx="3"/>
          </p:nvPr>
        </p:nvSpPr>
        <p:spPr/>
        <p:txBody>
          <a:bodyPr/>
          <a:lstStyle/>
          <a:p>
            <a:r>
              <a:t>硬件加速量化原理</a:t>
            </a:r>
          </a:p>
        </p:txBody>
      </p:sp>
      <p:sp>
        <p:nvSpPr>
          <p:cNvPr id="6" name="Content Placeholder 5"/>
          <p:cNvSpPr>
            <a:spLocks noGrp="1"/>
          </p:cNvSpPr>
          <p:nvPr>
            <p:ph sz="half" idx="4"/>
          </p:nvPr>
        </p:nvSpPr>
        <p:spPr/>
        <p:txBody>
          <a:bodyPr/>
          <a:lstStyle/>
          <a:p>
            <a:r>
              <a:t>1.通过将浮点运算转化为定点运算，减少计算复杂度和内存占用。</a:t>
            </a:r>
          </a:p>
          <a:p>
            <a:r>
              <a:t>2.利用硬件并行计算，提高计算效率。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原理：硬件加速量化基本原理</a:t>
            </a:r>
          </a:p>
        </p:txBody>
      </p:sp>
      <p:sp>
        <p:nvSpPr>
          <p:cNvPr id="3" name="Text Placeholder 2"/>
          <p:cNvSpPr>
            <a:spLocks noGrp="1"/>
          </p:cNvSpPr>
          <p:nvPr>
            <p:ph type="body" idx="1"/>
          </p:nvPr>
        </p:nvSpPr>
        <p:spPr/>
        <p:txBody>
          <a:bodyPr/>
          <a:lstStyle/>
          <a:p>
            <a:r>
              <a:t>硬件加速器设计</a:t>
            </a:r>
          </a:p>
        </p:txBody>
      </p:sp>
      <p:sp>
        <p:nvSpPr>
          <p:cNvPr id="4" name="Content Placeholder 3"/>
          <p:cNvSpPr>
            <a:spLocks noGrp="1"/>
          </p:cNvSpPr>
          <p:nvPr>
            <p:ph sz="half" idx="2"/>
          </p:nvPr>
        </p:nvSpPr>
        <p:spPr/>
        <p:txBody>
          <a:bodyPr/>
          <a:lstStyle/>
          <a:p>
            <a:r>
              <a:t>1.硬件加速器需要针对特定算法进行优化设计，以实现最佳性能。</a:t>
            </a:r>
          </a:p>
          <a:p>
            <a:r>
              <a:t>2.需要考虑硬件资源利用率和功耗等因素。</a:t>
            </a:r>
          </a:p>
          <a:p/>
        </p:txBody>
      </p:sp>
      <p:sp>
        <p:nvSpPr>
          <p:cNvPr id="5" name="Text Placeholder 4"/>
          <p:cNvSpPr>
            <a:spLocks noGrp="1"/>
          </p:cNvSpPr>
          <p:nvPr>
            <p:ph type="body" idx="3"/>
          </p:nvPr>
        </p:nvSpPr>
        <p:spPr/>
        <p:txBody>
          <a:bodyPr/>
          <a:lstStyle/>
          <a:p>
            <a:r>
              <a:t>量化算法选择</a:t>
            </a:r>
          </a:p>
        </p:txBody>
      </p:sp>
      <p:sp>
        <p:nvSpPr>
          <p:cNvPr id="6" name="Content Placeholder 5"/>
          <p:cNvSpPr>
            <a:spLocks noGrp="1"/>
          </p:cNvSpPr>
          <p:nvPr>
            <p:ph sz="half" idx="4"/>
          </p:nvPr>
        </p:nvSpPr>
        <p:spPr/>
        <p:txBody>
          <a:bodyPr/>
          <a:lstStyle/>
          <a:p>
            <a:r>
              <a:t>1.选择合适的量化算法，以提高量化精度和减少误差。</a:t>
            </a:r>
          </a:p>
          <a:p>
            <a:r>
              <a:t>2.需要考虑数据类型和模型复杂度等因素。</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原理：硬件加速量化基本原理</a:t>
            </a:r>
          </a:p>
        </p:txBody>
      </p:sp>
      <p:sp>
        <p:nvSpPr>
          <p:cNvPr id="3" name="Text Placeholder 2"/>
          <p:cNvSpPr>
            <a:spLocks noGrp="1"/>
          </p:cNvSpPr>
          <p:nvPr>
            <p:ph type="body" idx="1"/>
          </p:nvPr>
        </p:nvSpPr>
        <p:spPr/>
        <p:txBody>
          <a:bodyPr/>
          <a:lstStyle/>
          <a:p>
            <a:r>
              <a:t>量化误差分析</a:t>
            </a:r>
          </a:p>
        </p:txBody>
      </p:sp>
      <p:sp>
        <p:nvSpPr>
          <p:cNvPr id="4" name="Content Placeholder 3"/>
          <p:cNvSpPr>
            <a:spLocks noGrp="1"/>
          </p:cNvSpPr>
          <p:nvPr>
            <p:ph sz="half" idx="2"/>
          </p:nvPr>
        </p:nvSpPr>
        <p:spPr/>
        <p:txBody>
          <a:bodyPr/>
          <a:lstStyle/>
          <a:p>
            <a:r>
              <a:t>1.对量化误差进行分析和评估，以确保模型的准确性和可靠性。</a:t>
            </a:r>
          </a:p>
          <a:p>
            <a:r>
              <a:t>2.需要考虑误差来源和误差传播等因素。</a:t>
            </a:r>
          </a:p>
          <a:p/>
        </p:txBody>
      </p:sp>
      <p:sp>
        <p:nvSpPr>
          <p:cNvPr id="5" name="Text Placeholder 4"/>
          <p:cNvSpPr>
            <a:spLocks noGrp="1"/>
          </p:cNvSpPr>
          <p:nvPr>
            <p:ph type="body" idx="3"/>
          </p:nvPr>
        </p:nvSpPr>
        <p:spPr/>
        <p:txBody>
          <a:bodyPr/>
          <a:lstStyle/>
          <a:p>
            <a:r>
              <a:t>硬件加速量化应用场景</a:t>
            </a:r>
          </a:p>
        </p:txBody>
      </p:sp>
      <p:sp>
        <p:nvSpPr>
          <p:cNvPr id="6" name="Content Placeholder 5"/>
          <p:cNvSpPr>
            <a:spLocks noGrp="1"/>
          </p:cNvSpPr>
          <p:nvPr>
            <p:ph sz="half" idx="4"/>
          </p:nvPr>
        </p:nvSpPr>
        <p:spPr/>
        <p:txBody>
          <a:bodyPr/>
          <a:lstStyle/>
          <a:p>
            <a:r>
              <a:t>1.硬件加速量化适用于需要大量数据处理的场景，如深度学习、图像处理等。</a:t>
            </a:r>
          </a:p>
          <a:p>
            <a:r>
              <a:t>2.在智能家居、自动驾驶等领域有广泛应用前景。</a:t>
            </a:r>
          </a:p>
          <a:p>
            <a:r>
              <a:t>以上内容仅供参考，具体细节需要根据实际情况进行调整和修改。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技术：硬件加速量化关键技术</a:t>
            </a:r>
          </a:p>
        </p:txBody>
      </p:sp>
      <p:sp>
        <p:nvSpPr>
          <p:cNvPr id="3" name="Subtitle 2"/>
          <p:cNvSpPr>
            <a:spLocks noGrp="1"/>
          </p:cNvSpPr>
          <p:nvPr>
            <p:ph type="subTitle" idx="1"/>
          </p:nvPr>
        </p:nvSpPr>
        <p:spPr/>
        <p:txBody>
          <a:bodyPr/>
          <a:lstStyle/>
          <a:p>
            <a:r>
              <a:t>硬件加速量化法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技术：硬件加速量化关键技术</a:t>
            </a:r>
          </a:p>
        </p:txBody>
      </p:sp>
      <p:sp>
        <p:nvSpPr>
          <p:cNvPr id="3" name="Text Placeholder 2"/>
          <p:cNvSpPr>
            <a:spLocks noGrp="1"/>
          </p:cNvSpPr>
          <p:nvPr>
            <p:ph type="body" idx="1"/>
          </p:nvPr>
        </p:nvSpPr>
        <p:spPr/>
        <p:txBody>
          <a:bodyPr/>
          <a:lstStyle/>
          <a:p>
            <a:r>
              <a:t>硬件加速量化计算技术</a:t>
            </a:r>
          </a:p>
        </p:txBody>
      </p:sp>
      <p:sp>
        <p:nvSpPr>
          <p:cNvPr id="4" name="Content Placeholder 3"/>
          <p:cNvSpPr>
            <a:spLocks noGrp="1"/>
          </p:cNvSpPr>
          <p:nvPr>
            <p:ph sz="half" idx="2"/>
          </p:nvPr>
        </p:nvSpPr>
        <p:spPr/>
        <p:txBody>
          <a:bodyPr/>
          <a:lstStyle/>
          <a:p>
            <a:r>
              <a:t>1.硬件加速：通过使用专门的硬件对量化计算进行加速，可以大幅提高计算效率，减少计算时间。</a:t>
            </a:r>
          </a:p>
          <a:p>
            <a:r>
              <a:t>2.量化算法优化：针对硬件的特点进行优化，可以进一步提高量化计算的精度和效率。</a:t>
            </a:r>
          </a:p>
          <a:p>
            <a:r>
              <a:t>3.硬件与软件的协同设计：硬件和软件需要协同设计，以确保硬件加速的效果最大化。</a:t>
            </a:r>
          </a:p>
          <a:p/>
        </p:txBody>
      </p:sp>
      <p:sp>
        <p:nvSpPr>
          <p:cNvPr id="5" name="Text Placeholder 4"/>
          <p:cNvSpPr>
            <a:spLocks noGrp="1"/>
          </p:cNvSpPr>
          <p:nvPr>
            <p:ph type="body" idx="3"/>
          </p:nvPr>
        </p:nvSpPr>
        <p:spPr/>
        <p:txBody>
          <a:bodyPr/>
          <a:lstStyle/>
          <a:p>
            <a:r>
              <a:t>硬件加速量化芯片架构</a:t>
            </a:r>
          </a:p>
        </p:txBody>
      </p:sp>
      <p:sp>
        <p:nvSpPr>
          <p:cNvPr id="6" name="Content Placeholder 5"/>
          <p:cNvSpPr>
            <a:spLocks noGrp="1"/>
          </p:cNvSpPr>
          <p:nvPr>
            <p:ph sz="half" idx="4"/>
          </p:nvPr>
        </p:nvSpPr>
        <p:spPr/>
        <p:txBody>
          <a:bodyPr/>
          <a:lstStyle/>
          <a:p>
            <a:r>
              <a:t>1.芯片架构设计：需要针对量化计算的特点进行芯片架构设计，以最大化加速效果。</a:t>
            </a:r>
          </a:p>
          <a:p>
            <a:r>
              <a:t>2.低功耗设计：在保证计算效率的同时，需要降低芯片的功耗，以延长设备的使用时间。</a:t>
            </a:r>
          </a:p>
          <a:p>
            <a:r>
              <a:t>3.可扩展性设计：芯片架构需要支持不同规模的量化计算任务，以适应不同的应用场景。</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技术：硬件加速量化关键技术</a:t>
            </a:r>
          </a:p>
        </p:txBody>
      </p:sp>
      <p:sp>
        <p:nvSpPr>
          <p:cNvPr id="3" name="Text Placeholder 2"/>
          <p:cNvSpPr>
            <a:spLocks noGrp="1"/>
          </p:cNvSpPr>
          <p:nvPr>
            <p:ph type="body" idx="1"/>
          </p:nvPr>
        </p:nvSpPr>
        <p:spPr/>
        <p:txBody>
          <a:bodyPr/>
          <a:lstStyle/>
          <a:p>
            <a:r>
              <a:t>硬件加速量化通信协议</a:t>
            </a:r>
          </a:p>
        </p:txBody>
      </p:sp>
      <p:sp>
        <p:nvSpPr>
          <p:cNvPr id="4" name="Content Placeholder 3"/>
          <p:cNvSpPr>
            <a:spLocks noGrp="1"/>
          </p:cNvSpPr>
          <p:nvPr>
            <p:ph sz="half" idx="2"/>
          </p:nvPr>
        </p:nvSpPr>
        <p:spPr/>
        <p:txBody>
          <a:bodyPr/>
          <a:lstStyle/>
          <a:p>
            <a:r>
              <a:t>1.通信协议设计：需要设计专门的硬件加速量化通信协议，以确保数据传输的效率和稳定性。</a:t>
            </a:r>
          </a:p>
          <a:p>
            <a:r>
              <a:t>2.通信接口标准化：通信接口需要标准化，以方便不同硬件和软件之间的互联互通。</a:t>
            </a:r>
          </a:p>
          <a:p>
            <a:r>
              <a:t>3.通信安全性保障：需要保障通信的安全性，以防止数据泄露和被攻击。</a:t>
            </a:r>
          </a:p>
          <a:p/>
        </p:txBody>
      </p:sp>
      <p:sp>
        <p:nvSpPr>
          <p:cNvPr id="5" name="Text Placeholder 4"/>
          <p:cNvSpPr>
            <a:spLocks noGrp="1"/>
          </p:cNvSpPr>
          <p:nvPr>
            <p:ph type="body" idx="3"/>
          </p:nvPr>
        </p:nvSpPr>
        <p:spPr/>
        <p:txBody>
          <a:bodyPr/>
          <a:lstStyle/>
          <a:p>
            <a:r>
              <a:t>硬件加速量化模型压缩技术</a:t>
            </a:r>
          </a:p>
        </p:txBody>
      </p:sp>
      <p:sp>
        <p:nvSpPr>
          <p:cNvPr id="6" name="Content Placeholder 5"/>
          <p:cNvSpPr>
            <a:spLocks noGrp="1"/>
          </p:cNvSpPr>
          <p:nvPr>
            <p:ph sz="half" idx="4"/>
          </p:nvPr>
        </p:nvSpPr>
        <p:spPr/>
        <p:txBody>
          <a:bodyPr/>
          <a:lstStyle/>
          <a:p>
            <a:r>
              <a:t>1.模型压缩算法：采用模型压缩算法可以减小模型的大小，降低存储和传输的开销。</a:t>
            </a:r>
          </a:p>
          <a:p>
            <a:r>
              <a:t>2.硬件加速模型推理：利用硬件加速技术可以大幅提高模型推理的速度，减少推理时间。</a:t>
            </a:r>
          </a:p>
          <a:p>
            <a:r>
              <a:t>3.压缩与精度的平衡：需要在模型压缩和精度之间找到平衡点，以确保模型的可用性和准确性。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https://d.book118.com/845321010202011042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引言：硬件加速量化概述</vt:lpstr>
      <vt:lpstr> 引言：硬件加速量化概述</vt:lpstr>
      <vt:lpstr> 引言：硬件加速量化概述</vt:lpstr>
      <vt:lpstr> 引言：硬件加速量化概述</vt:lpstr>
      <vt:lpstr> 背景：量化计算与硬件加速需求</vt:lpstr>
      <vt:lpstr> 背景：量化计算与硬件加速需求</vt:lpstr>
      <vt:lpstr> 背景：量化计算与硬件加速需求</vt:lpstr>
      <vt:lpstr> 背景：量化计算与硬件加速需求</vt:lpstr>
      <vt:lpstr> 原理：硬件加速量化基本原理</vt:lpstr>
      <vt:lpstr> 原理：硬件加速量化基本原理</vt:lpstr>
      <vt:lpstr> 原理：硬件加速量化基本原理</vt:lpstr>
      <vt:lpstr> 原理：硬件加速量化基本原理</vt:lpstr>
      <vt:lpstr> 技术：硬件加速量化关键技术</vt:lpstr>
      <vt:lpstr> 技术：硬件加速量化关键技术</vt:lpstr>
      <vt:lpstr> 技术：硬件加速量化关键技术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2024-09-03T20:07:51.766</cp:lastPrinted>
  <dcterms:created xsi:type="dcterms:W3CDTF">2024-09-03T12:07:51Z</dcterms:created>
  <dcterms:modified xsi:type="dcterms:W3CDTF">2024-09-03T12:07:53Z</dcterms:modified>
</cp:coreProperties>
</file>