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9E45C4-336A-4917-8BC6-B5B227D6D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41DDF3-4A80-4820-BBD0-E18EE6415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B6C7D4-828F-4CB5-AF04-8A81469E1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5FED17-986B-4C65-85B9-D1AE30453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8D941C-9230-4AA5-8EFA-163C168C8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3724E0-4A3B-4369-A807-1BA77FF5A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8234ED-0403-4F6D-A8C8-B1AFD4A07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0DC8FD-770F-4379-B71C-0D880120F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E761BA-4272-43B4-B3B3-9B15E893B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46C161-12F7-4DD6-8D8D-D60B65F3C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562541-1329-4730-9857-79DE296CD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32220114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急诊科护理中的病情突变集思广益和持续学习的重要性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病情突变的原因及危害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集思广益在应对病情突变中的作用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持续学习在急诊科护理中的应用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集思广益与持续学习的结合与实践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急诊科护理概述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急诊科护理是指在医院急诊科或急救中心，对突发疾病、意外伤害等紧急情况进行快速、专业、全面的护理服务。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急诊科护理具有紧迫性、复杂性、多变性等特点，要求护理人员具备高度的专业素养和应变能力。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急诊科护理的定义与特点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急诊科护理能够及时、有效地处理各种紧急情况，保障患者的生命安全。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保障患者生命安全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缓解医疗资源紧张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急诊科护理作为医疗体系的重要组成部分，其质量直接关系到整个医疗体系的质量和声誉。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通过优化急诊科护理流程和提高护理效率，可以在一定程度上缓解医疗资源紧张的问题。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急诊科护理的重要性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急诊科护理面临着患者病情复杂多变、时间紧迫、工作压力大等挑战。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护理理念的更新，急诊科护理有更多的机会提高护理质量和效率，为患者提供更好的医疗服务。同时，急诊科护理也是医院展示综合实力和服务水平的重要窗口，为医院赢得社会声誉和经济效益提供了机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急诊科护理的挑战与机遇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病情突变的原因及危害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病情突变的原因分析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某些疾病本身具有不稳定性，可能突然恶化。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治疗方案不合适或执行不当，可能导致病情迅速变化。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原发疾病的并发症可能突然发生，加重病情。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如年龄、体质、心理等因素，可能影响病情的稳定。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疾病自然进程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治疗不当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并发症出现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患者因素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生命威胁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器官功能损害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治疗难度增加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医疗资源消耗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病情突变的危害程度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病情突变可能导致患者生命垂危，需要紧急抢救。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突变可能导致重要器官功能受损，影响患者预后。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突变后的病情可能更加复杂，增加治疗难度和不确定性。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突变需要更多的医疗资源和护理关注，增加医疗负担。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加强病情观察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强化风险评估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提高应急能力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完善沟通机制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预防措施与应对策略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密切观察患者病情变化，及时发现潜在风险。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加强医护人员应急培训，提高处理突发情况的能力。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对患者进行全面风险评估，制定个性化预防措施。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加强与患者及家属的沟通，共同应对可能出现的病情变化。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集思广益在应对病情突变中的作用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集思广益是一种集体思考的方式，通过汇聚众人的智慧和经验，共同解决问题。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在急诊科护理中，集思广益能够发挥团队优势，快速准确地应对各种病情突变。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6536" b="2653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集思广益有助于创造一个开放、包容的氛围，让团队成员能够积极参与、充分表达观点，并最终形成更有创造力的决策。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集思广益的概念及优势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在应对病情突变时，创新思维能够帮助护理人员迅速找到问题的症结所在，提出有效的应对措施。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通过集思广益，团队成员可以相互启发、相互学习，不断提高自身的应变能力和处理突发事件的能力。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集思广益能够激发团队成员的创新思维，打破传统思维定势，探索新的解决方案。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激发创新思维，提高应变能力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https://d.book118.com/845322201140011112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2024-09-18T20:58:00.377</cp:lastPrinted>
  <dcterms:created xsi:type="dcterms:W3CDTF">2024-09-18T12:58:00Z</dcterms:created>
  <dcterms:modified xsi:type="dcterms:W3CDTF">2024-09-18T12:58:02Z</dcterms:modified>
</cp:coreProperties>
</file>