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E08A4B-D2F6-4C77-8CCE-35BD50A6A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EE7835-B84A-4497-AF62-98F182F8E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58C65-FE50-4E5C-9E7C-56C327168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F5BDD-F9B8-4920-B162-BB75806B9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FEEBBE-AD61-4A26-BC48-F856784AF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BD3C1B-4827-4139-84A0-90DF7A2DC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DE54B-E45D-4FDF-B131-3BC57CE69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74AC2-A685-468C-A1D4-C96B4BE9A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02BB9-EC31-48AC-8DFE-432B70A1CF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A8D5DF-69C9-4EF4-BE03-5A1060780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5EBDC-4497-4FE1-9A9A-48D4FC7E3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323311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体育节的起源与发展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体育节的传统与习俗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体育节的参与与组织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体育节的影响与未来发展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体育节的起源与发展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起源于公元前776年，由希腊各城邦在奥林匹亚举行，每四年一届，是古代世界规模最大的体育赛事。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古代奥运会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古罗马时期，角斗士训练是体育节的重要组成部分，角斗士通过训练和比赛展示力量和技巧。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古罗马角斗士训练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印度瑜伽节是世界上最古老的体育节之一，起源于公元前6世纪，以瑜伽修炼和冥想为主要活动。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印度瑜伽节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古代体育节的起源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1894年，国际奥林匹克委员会成立，并决定恢复奥运会，自此开启了现代体育节的新篇章。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奥林匹克运动会的复兴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1959年，第一届世界大学生运动会在意大利都灵举行，吸引了来自不同国家和地区的大学生运动员参与。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世界大学生运动会的兴起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1960年，第一届残疾人奥林匹克运动会在罗马举行，为残疾人提供了一个展示才能和竞技水平的舞台。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残疾人奥林匹克运动会的创立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现代体育节的发展历程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94" r="2599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体育节通过各种体育活动和比赛，有助于增强人们的身体素质和免疫力，促进身心健康。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体育节中的集体项目需要参与者相互配合、协作，有助于培养人们的团队协作精神。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培养团队协作精神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体育节不仅是体育竞技的盛会，也是传承体育文化的重要平台，有助于弘扬体育精神、推广体育知识。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传承体育文化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体育节是一个国际性的盛会，各国运动员和观众通过参与和观摩比赛，可以加强国际交流与合作，增进友谊与了解。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加强国际交流与合作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体育节的意义与价值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体育节的传统与习俗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354" r="333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端午节期间，中国各地会举行盛大的龙舟比赛，这是中国古老的传统习俗，旨在纪念古代爱国诗人屈原。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中国端午节龙舟赛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每年9月，西班牙的潘普洛纳市会举行奔牛节，人们会追逐牛群穿过城市街道，这是该国的一项传统活动。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西班牙奔牛节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世界各地体育节的传统与习俗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奥运会开幕式是体育节中最为盛大的活动之一，各国代表团会以各种形式的表演展示本国的文化和特色。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马拉松比赛是体育节中的一项经典项目，参赛者需要在规定的距离内完成长跑，考验耐力和毅力。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体育节中的特殊活动与项目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马拉松比赛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奥运会开幕式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团结与友谊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体育节不仅是体育竞技的舞台，更是各国人民团结和友谊的象征。在比赛中，人们互相鼓励、支持，共同追求卓越。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挑战自我、超越自我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体育节的精神内涵是挑战自我、超越自我。运动员通过不断努力和拼搏，突破自己的极限，追求更高的目标。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体育节的文化内涵与精神象征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体育节的参与与组织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https://d.book118.com/845323311004011044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2024-09-06T04:09:41.308</cp:lastPrinted>
  <dcterms:created xsi:type="dcterms:W3CDTF">2024-09-05T20:09:41Z</dcterms:created>
  <dcterms:modified xsi:type="dcterms:W3CDTF">2024-09-05T20:09:43Z</dcterms:modified>
</cp:coreProperties>
</file>