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7880E-7C49-4C4E-9B37-93582771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623B1-678E-4BD8-AEC4-7C7638D9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3B5ED-4ADD-413D-991B-1CED28FD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58E0B-9A88-4374-8CD7-EE0AD1EF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B1A7A-EFA5-43E5-AC12-9065568B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70D1AB-0630-4E07-AC9A-207F45AC3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D3B4C-395A-4ABA-A8DA-AD0B8BD43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C9DDA-FD83-4A3C-B830-4D435123E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026B2-1E03-47D3-94EF-4B76556E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78DEB-995F-44D4-B600-FAE847D95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EF1DA-F8C2-4A37-A271-1DA9D29AF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240330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医疗机构营运资金管理的纳税筹划与税务风险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纳税筹划在医疗机构营运资金管理中的应用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医疗机构营运资金管理中税务风险识别与评估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税务风险防范与应对措施制定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医疗机构营运资金管理中纳税筹划与税务风险关系探讨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医疗机构资金流转特点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资金流转规模大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医疗机构日常运营涉及大量资金流转，包括药品采购、设备购置、人员薪酬等。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资金流转周期长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由于医疗服务具有连续性，患者从挂号到治疗结束往往需要一个较长的周期，导致资金流转速度相对较慢。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资金来源多样化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医疗机构的资金来源包括医保支付、患者自付、政府补助等，管理难度较大。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确保医疗机构日常运营所需资金的充足性、流动性和安全性，降低财务风险。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实行预算管理，合理规划资金收支；加强内部控制，防范财务风险；优化资金结构，降低融资成本。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营运资金管理目标与原则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医疗机构涉及的税种包括企业所得税、增值税、印花税等，税务处理较为复杂。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税种繁多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国家对医疗机构给予一定的税收优惠政策，如免征增值税、减半征收企业所得税等，需要合理运用以降低税负。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医疗机构在税务处理过程中可能面临偷税漏税、虚开发票等风险，需要加强税务合规管理。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医疗机构税务环境分析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纳税筹划在医疗机构营运资金管理中的应用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降低医疗机构税负，提高经济效益，实现合法节税。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结合医疗机构实际情况，制定针对性的纳税筹划策略，包括税务筹划、财务管理、会计核算等方面。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纳税筹划目标与策略制定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纳税筹划目标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选择合适的纳税方式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根据医疗机构业务特点和实际情况，选择合适的纳税方式，如一般纳税人或小规模纳税人，以降低税负。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合理规划涉税事项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对医疗机构的涉税事项进行合理规划，如合理安排增值税进项税额、企业所得税税前扣除项目等，以降低税负。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合理利用税收优惠政策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了解并充分利用国家针对医疗机构的税收优惠政策，如增值税免税、所得税优惠等，降低税负。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合法节税技巧与方法探讨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某医疗机构通过合理利用税收优惠政策，成功降低增值税税负。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某医疗机构通过选择合适的纳税方式和合理规划涉税事项，成功降低企业所得税税负。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某医疗机构通过综合运用纳税筹划技巧和方法，实现整体税负的降低。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案例分析：成功节税案例分享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医疗机构营运资金管理中税务风险识别与评估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税收政策风险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纳税操作风险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发票管理风险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关联交易风险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常见税务风险类型及来源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624" r="136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由于税收政策变化或理解不当导致的风险，如税率调整、税收优惠政策变动等。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因纳税操作不规范、不及时或错误导致的风险，如漏报、错报、迟报税款等。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发票的开具、取得、保管、使用等环节出现问题导致的风险，如虚开发票、假发票等。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医疗机构与关联方之间的交易可能涉及转移定价、资本弱化等问题，引发税务风险。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https://d.book118.com/845324033043011042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2024-09-03T06:41:36.105</cp:lastPrinted>
  <dcterms:created xsi:type="dcterms:W3CDTF">2024-09-02T22:41:36Z</dcterms:created>
  <dcterms:modified xsi:type="dcterms:W3CDTF">2024-09-02T22:41:38Z</dcterms:modified>
</cp:coreProperties>
</file>