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F2AA4-FA85-4832-8FD2-118C12A9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B2903-3FE7-4E97-95BC-0C64EB0AE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147C7-9405-4BC4-98CB-BDBFDB1E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A8194-8030-43CC-A4D8-013E93BE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D406A-5791-4D37-B77E-48C9C162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BF36E-A864-4E0B-8D20-0CE9AB0B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A2858-E33B-4B55-8358-BA1C03A6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D9A70-9E28-47C2-89D0-AAAB88E6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0D6C5-EE38-4241-B96E-7A7364F1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2EB99-19C3-427D-8AA3-CF36E5CE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AA227-2232-4D0B-804C-0DB5ECAA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2423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预防抢劫演练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演练目的与背景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演练流程与步骤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安全注意事项与应急预案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55" r="755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提升协同应对能力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通过演练，使员工了解并熟悉应对抢劫的流程和措施，提高安全意识。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通过实际操作，检验公司应对抢劫事件的应急预案是否合理、可行。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演练过程中，各部门、岗位员工需要协同合作，提高应对突发事件的协同应对能力。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近年来，抢劫事件在城市中频发，给市民的生命财产安全带来严重威胁。作为一家大型企业，公司内部也存在被抢劫的风险。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随着社会治安形势的日益严峻，企业需要加强安全防范措施，提高员工的安全意识和应对能力，以保障企业的正常运营和员工的生命财产安全。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制定演练方案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设定场景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评估与总结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组织员工或志愿者扮演不同的角色，如抢劫犯、店员、顾客等，模拟真实的抢劫场景。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根据演练目标，设定不同的抢劫场景，如银行、商场、珠宝店等，并模拟不同的抢劫方式，如持刀抢劫、持枪抢劫等。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根据实际情况制定演练方案，包括演练目标、时间、地点、参与人员、演练流程等。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对演练过程进行评估，总结经验教训，提出改进措施。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综合演练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通过模拟真实的抢劫场景，让参与人员在实际操作中掌握应对措施。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通过桌面推演的方式，让参与人员了解演练流程和应对措施，提高应对能力。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在真实的环境中进行演练，让参与人员在实际操作中掌握应对措施，提高应对能力。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结合模拟演练、桌面演练和实战演练等多种方式，全面提高参与人员的应对能力。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演练流程与步骤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明确演练的目的，是提高员工的安全意识，还是测试安全预案的有效性。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根据目标，制定详细的演练计划，包括演练的时间、地点、参与人员、演练内容等。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根据计划，准备所需的物资和设备，如安全设备、通讯设备等。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提前通知相关人员演练的时间、地点和内容，确保他们有足够的时间准备。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99" r="179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一旦发生抢劫情况，立即启动安全预案，按照预案的流程进行应对。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启动安全预案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在演练过程中，保持冷静是非常重要的，不要惊慌失措，要按照预案的步骤进行操作。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根据预案，执行相应的安全措施，如报警、疏散人员等。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执行安全措施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对演练的过程进行记录，包括时间、地点、参与人员、演练内容等，以便后续总结和分析。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记录过程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https://d.book118.com/845324230033011104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2024-09-13T20:01:17.909</cp:lastPrinted>
  <dcterms:created xsi:type="dcterms:W3CDTF">2024-09-13T12:01:17Z</dcterms:created>
  <dcterms:modified xsi:type="dcterms:W3CDTF">2024-09-13T12:01:19Z</dcterms:modified>
</cp:coreProperties>
</file>