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4D3D2-FB05-4E88-A168-FC44FD016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0541E-899C-4D0A-8F54-5FC9E4A77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DEDCC-F5A3-4EA5-847B-DBC2BF2C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B2D74-B335-4915-B969-AD331A7E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39210-28BC-44B9-987A-85BC1EE7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0A1A55-1F9B-4420-B7F5-381BA325D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98E9B-4D98-4865-8A60-22F0D5B0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187C7-F790-48E5-9845-8FD0660E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B2EB0-F875-4C5C-8A90-9171BBB75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92622-A620-4148-B5F0-CE9563E0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3A469-E513-4D84-9EA4-3A148F7B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313030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《同华煤矿事故案例》ppt课件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同华煤矿事故的技术原因分析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同华煤矿事故的管理原因分析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同华煤矿事故的预防措施和建议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同华煤矿事故的教训和反思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事故地点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同华煤矿一号矿井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瓦斯爆炸引发的事故，初步判断是由于通风管理不当，导致瓦斯积聚，达到爆炸浓度后遇到火源引发爆炸。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事故发生的时间、地点和原因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死亡人数：XX人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受伤人数：XX人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0" b="79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影响范围：事故造成矿井严重破坏，周边地区受到不同程度的影响，如房屋震裂、道路损坏等。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10" b="811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事故的严重程度和影响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迅速启动应急救援预案，调集救援力量赶赴现场，开展搜救工作。同时，采取措施控制火势，防止事故扩大。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政府成立专门小组处理事故善后工作，对遇难者家属进行安抚和赔偿，组织专家对事故原因进行调查分析，并采取措施加强安全生产管理，防止类似事故再次发生。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事故的救援和善后处理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同华煤矿事故的技术原因分析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矿井通风系统是保障矿井正常生产和作业人员生命安全的重要设施，负责向矿井内输送新鲜空气、排出废气和粉尘。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同华煤矿事故案例中，通风系统可能存在的问题包括通风设备老化、通风网络设计不合理、通风量不足等，导致矿井内空气质量差，氧气含量不足，增加了事故风险。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矿井通风系统分析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瓦斯是一种易燃易爆的有害气体，在矿井内大量积聚可能引发瓦斯爆炸等严重事故。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同华煤矿事故案例中，瓦斯防治可能存在的问题包括瓦斯监测设备不灵敏、瓦斯抽放措施不到位、瓦斯排放不及时等，导致瓦斯浓度超标，引发了事故。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矿井瓦斯防治分析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矿井水害防治分析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矿井水害是矿井生产中的一大安全隐患，大量涌水可能淹没矿井、冲毁设施、威胁作业人员生命安全。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同华煤矿事故案例中，水害防治可能存在的问题包括防水煤柱设计不合理、排水系统不完善、水文地质资料不准确等，导致突水事故发生。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矿井顶板是指矿井内的岩层和煤层，顶板管理是保障作业人员安全和矿井生产的重要工作。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同华煤矿事故案例中，顶板管理可能存在的问题包括支护措施不到位、顶板监测不严密、采空区处理不当等，导致顶板垮塌事故发生。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31" r="2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矿井顶板管理分析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同华煤矿事故的管理原因分析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安全管理制度执行不力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同华煤矿的安全管理制度存在缺陷，执行力度不够，导致事故发生时未能及时采取有效措施。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https://d.book118.com/845331303013011044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2024-09-06T06:02:06.724</cp:lastPrinted>
  <dcterms:created xsi:type="dcterms:W3CDTF">2024-09-05T22:02:06Z</dcterms:created>
  <dcterms:modified xsi:type="dcterms:W3CDTF">2024-09-05T22:02:08Z</dcterms:modified>
</cp:coreProperties>
</file>