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B213D-299B-4484-8D76-318FFC751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5CA75-C2BF-49D5-8FB1-1CC37B65C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927E5-2220-4FBB-97B0-04FCB66BC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FB28D-A450-4AF9-B6D7-581AE7E4D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901FEF-F61B-4FDE-AB39-A2FB7510C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EFDC36-9949-45CC-A6FE-56B393DAE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8B5BD8-C840-480D-9A6A-FCBE0F531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1FE40-640E-4AC1-BB7C-41F1BFA37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9B1B9-6118-4D80-B73D-D6863A698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0929B-2185-45C9-AC18-E806F5DCB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633BD-38A4-47D9-BE02-4DB95750B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320103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垃圾分类绿色低碳公益环保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绿色低碳生活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公益环保行动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垃圾分类与绿色低碳关系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通过分类投放和收集，将可回收物进行再利用，减少资源浪费。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000" b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提高垃圾处理效率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减少垃圾填埋和焚烧的数量，降低对土壤、水源和空气的污染。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分类后的垃圾更易于处理和回收，提高垃圾处理效率。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在垃圾产生的源头进行分类投放，减少后续处理的难度和成本。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3083" b="13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4625" b="14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按照规定的分类标准，将不同种类的垃圾投放到相应的收集容器中。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由专业的收集队伍对各类垃圾进行定期收集和运输。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505" r="1750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包括废纸、废塑料、废玻璃、废金属等，通过回收再利用，可以减少资源浪费。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包括剩菜剩饭、果皮果核、花卉绿植等，通过生物处理等方式进行资源化利用。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包括废电池、废灯管、废药品等，需要特殊处理和处置，以避免对环境和人体健康造成危害。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包括除上述三类外的其他垃圾，如纸巾、烟蒂等，需要进行填埋或焚烧处理。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绿色低碳生活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倡导人与自然和谐共生的理念，强调在发展中保护、在保护中发展。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尊重自然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提倡节约使用自然资源，减少不必要的消耗和浪费。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" r="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通过减少碳排放，降低对气候变化的负面影响。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低碳排放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绿色低碳理念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节约用水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绿色出行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节能降耗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绿色低碳生活方式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40" b="14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7515" b="75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6614" r="661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2600" b="260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按照可回收物、有害垃圾、湿垃圾和干垃圾进行分类投放，促进资源回收利用。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养成节水习惯，减少水资源浪费。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优先选择步行、骑行、公共交通等低碳出行方式，减少私家车使用。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使用高效节能电器，减少能源消耗。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6" r="320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6" r="312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369" r="336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绿色低碳技术应用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开发和利用太阳能、风能、水能等可再生能源，替代传统化石能源。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采用节能、环保的建筑材料和设计理念，降低建筑能耗和碳排放。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运用大数据、人工智能等技术提高交通运行效率，减少交通拥堵和碳排放。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通过技术手段捕获和储存大气中的二氧化碳，减少温室气体排放。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清洁能源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绿色建筑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智能交通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碳捕获和储存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公益环保行动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320" b="183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公益环保组织介绍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绿色和平组织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致力于全球环境保护，倡导和平、非暴力和可持续发展的国际非政府组织。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世界自然基金会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全球最大的独立性非政府环境保护组织之一，致力于保护世界生物多样性及地球的自然环境。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中国环保基金会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参与和推动中国环境保护事业的发展，维护生态环境平衡，促进经济社会可持续发展的公益机构。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低碳生活倡导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鼓励公众采取低碳出行、节能减排、绿色消费等生活方式，减少碳排放，保护地球环境。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通过线上线下宣传、社区活动、学校教育等多种方式，普及垃圾分类知识，提高公众垃圾分类意识。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环保公益活动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组织植树造林、清理河流、海滩清洁等公益活动，号召公众参与环保行动，共同维护生态环境。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583" r="17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公益环保活动开展情况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https://d.book118.com/845332010303011101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2024-09-10T10:00:34.322</cp:lastPrinted>
  <dcterms:created xsi:type="dcterms:W3CDTF">2024-09-10T02:00:34Z</dcterms:created>
  <dcterms:modified xsi:type="dcterms:W3CDTF">2024-09-10T02:00:36Z</dcterms:modified>
</cp:coreProperties>
</file>