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74740-8570-4259-854E-79C31E07E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E2DD2-29C5-4DFB-A0F6-EA968203C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A8A59-CC22-482B-913C-FD7AAC7DC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A054E-91C8-4FD2-ABD7-F2A60FFEE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B3C911-CDC7-48F5-9A20-E88C737AD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319C89-4721-46B2-B72A-80A3D50F8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E72ACB-DE87-456F-85BF-37AC15574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613ED-49B8-4F63-91CA-1947480E9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981C9-4DD5-43CF-8724-FD75BD73F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1BFDD-F7D8-4947-8088-0F3828F9D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D0795-DE0E-496F-AAC3-ED23D39FC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320343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常微分方程3.1解的存在唯一性定理与逐步逼近法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解的存在唯一性定理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逐步逼近法基本原理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逐步逼近法求解常微分方程实例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解的存在唯一性定理在逐步逼近法中的应用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常微分方程是数学的一个重要分支，广泛应用于物理、工程、经济等领域。解的存在唯一性定理与逐步逼近法作为常微分方程的基本理论，为解决实际问题提供了有效的数学工具。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通过本课程的学习，学生应掌握常微分方程解的存在唯一性定理及其证明方法，理解逐步逼近法的原理和应用，培养运用数学知识解决实际问题的能力。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章节概述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本章首先介绍常微分方程解的存在唯一性定理，包括定理的条件和结论。接着，通过具体例子阐述定理的应用和意义。最后，介绍逐步逼近法的基本思想和方法，包括欧拉法、龙格-库塔法等。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解的存在唯一性定理的条件和结论；逐步逼近法的基本思想和方法；欧拉法和龙格-库塔法的原理和应用。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章节概述与重点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解的存在唯一性定理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定理内容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对于一阶常微分方程 $y' = f(x, y)$，若 $f(x, y)$ 在某矩形区域 $R$ 上连续，且关于 $y$ 满足 Lipschitz 条件，则对于 $R$ 内的任意一点 $(x_0, y_0)$，存在唯一解 $y = varphi(x)$ 满足初始条件 $y(x_0) = y_0$。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在适当的条件下，一阶常微分方程具有唯一解，且该解可通过逐步逼近法求得。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定理内容与表述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定理证明过程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 Picard 逐步逼近法构造一个函数序列 ${ varphi_n(x) }$，并证明该序列在 $R$ 上一致收敛于某个连续函数 $varphi(x)$。然后证明 $varphi(x)$ 就是所求的解。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逐步逼近法证明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首先证明 $f(x, y)$ 在矩形区域 $R$ 上的连续性。这通常通过考察 $f(x, y)$ 在各点的极限性质来完成。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连续性证明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接着证明 $f(x, y)$ 关于 $y$ 满足 Lipschitz 条件，即存在常数 $L$ 使得对于任意的 $x$ 和任意的 $y_1, y_2$，都有 $|f(x, y_1) - f(x, y_2)| leq L|y_1 - y_2|$。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Lipschitz 条件证明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解的存在唯一性定理是常微分方程理论中的基本定理之一，它保证了在一定条件下，常微分方程的解是存在且唯一的。这为后续的研究和应用提供了坚实的基础。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问题中，很多现象可以用常微分方程来描述。通过解的存在唯一性定理，我们可以判断这些方程是否有唯一解，从而更准确地预测和描述现象的发展规律。例如，在物理学、化学、生物学、经济学等领域中，常微分方程的应用非常广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定理意义及应用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逐步逼近法基本原理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逐步逼近法思想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构造一个迭代序列，使其极限为方程的解。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通过逐步迭代，不断修正近似解，使其逐渐逼近真实解。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逐步逼近法公式推导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将方程转化为等价形式，便于迭代计算。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构造迭代公式，通常采用差分法、牛顿迭代法等。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确定迭代初值，开始迭代计算。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收敛性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当迭代序列的极限存在且等于方程的解时，称迭代法收敛。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通过估计迭代序列与真实解之间的误差，判断迭代法的精度和可靠性。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收敛速度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收敛速度越快，迭代法效率越高。通常采用收敛阶数来衡量收敛速度。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收敛性与误差分析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逐步逼近法求解常微分方程实例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https://d.book118.com/845332034343011103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2024-09-13T14:56:11.464</cp:lastPrinted>
  <dcterms:created xsi:type="dcterms:W3CDTF">2024-09-13T06:56:11Z</dcterms:created>
  <dcterms:modified xsi:type="dcterms:W3CDTF">2024-09-13T06:56:13Z</dcterms:modified>
</cp:coreProperties>
</file>