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50FDF-31F1-4CC8-9ED7-A9604167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E8FA6-DF68-4A29-A5C0-96AA01AED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38AA5-345C-4149-A8CB-FDC9D3A0B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9D283-38CA-46CB-B3BF-11D19A143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F578D6-9F30-479C-B35F-701A53DC4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B5D654-328B-4CB9-B618-497620C1B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345E9-A38B-4B91-B949-1D97D4CCE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81574-2DAA-4B69-AB8D-CC9655E7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89460-CFDA-458C-86CF-09A3F2BFD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1A45D-73A7-41E6-9334-FC35BBAEB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0281E-8834-43DC-B88E-BED3D929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3233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最新医院护理安全PPT\n## 1.护理安全的重要性及挑战\n### 1.1护理安全在医疗行业中的重要性\n### 1.2当前医院护理安全面临的挑战\n### 1.3护理安全对患者满意度的影响\n## 2.护理安全的法律法规与行业标准\n### 2.1国家关于护理安全的法律法规\n### 2.2护理安全的行业标准与规范\n### 2.3医院内部的护理安全管理制度\n## 3.护理安全的培训与教育\n### 3.1护理安全培训的重要性\n### 3.2护理安全培训的内容与方法\n### 3.3护理安全教育的实施与评估\n## 4.护理安全的风险管理与防范\n### 4.1护理安全风险识别与评估\n### 4.2护理安全风险的预防与控制\n### 4.3护理安全事件的处理与整改\n## 5.护理安全的实践案例与分析\n### 5.1成功的护理安全实践案例分享\n### 5.2护理安全案例的分析与教训\n### 5.3如何借鉴护理安全案例提升护理安全水平\n## 6.护理安全的未来发展趋势与展望\n### 6.1护理安全技术的创新与应用\n### 6.2护理安全管理模式的变革与发展\n### 6.3护理安全未来发展的前景与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最新医院护理安全PPT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护理安全的重要性及挑战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护理安全与患者的生命健康息息相关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护理安全是评价医疗服务质量的重要指标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护理安全直接影响患者对医疗服务的满意度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护理安全是医疗服务质量的核心</a:t>
                </a:r>
                <a:endParaRPr/>
              </a:p>
            </p:txBody>
          </p:sp>
        </p:grpSp>
        <p:grpSp>
          <p:nvGrpSpPr>
            <p:cNvPr id="22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护理安全管理是医院管理的重要内容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护理安全直接影响医院的声誉和经济效益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护理安全是医院可持续发展的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基石</a:t>
                </a:r>
                <a:endParaRPr/>
              </a:p>
            </p:txBody>
          </p:sp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护理安全是医院管理的重要组成部分</a:t>
                </a:r>
                <a:endParaRPr/>
              </a:p>
            </p:txBody>
          </p:sp>
        </p:grpSp>
        <p:grpSp>
          <p:nvGrpSpPr>
            <p:cNvPr id="22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医护人员需要具备高度的责任心和敬业精神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医护人员需要具备扎实的护理知识和技能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医护人员需要具备良好的沟通和团队协作能力</a:t>
                </a:r>
                <a:endParaRPr/>
              </a:p>
            </p:txBody>
          </p:sp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护理安全对医护人员的要求极高</a:t>
                </a:r>
                <a:endParaRPr/>
              </a:p>
            </p:txBody>
          </p:sp>
        </p:grpSp>
      </p:grpSp>
      <p:pic>
        <p:nvPicPr>
          <p:cNvPr id="23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护理安全在医疗行业中的重要性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护理人员配备不足导致工作压力大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护理人员流动性大影响护理质量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护理人员培训不足导致能力参差不齐</a:t>
                </a:r>
                <a:endParaRPr/>
              </a:p>
            </p:txBody>
          </p:sp>
          <p:sp>
            <p:nvSpPr>
              <p:cNvPr id="24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护理设备老化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老化的护理设备存在安全隐患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老化的护理设备影响护理效果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老化的护理设备增加医疗事故的风险</a:t>
                </a:r>
                <a:endParaRPr/>
              </a:p>
            </p:txBody>
          </p:sp>
          <p:sp>
            <p:nvSpPr>
              <p:cNvPr id="24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护理管理不善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护理管理制度不完善导致管理漏洞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护理管理执行力不足导致制度落实不到位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护理管理人员缺乏专业培训导致管理水平不高</a:t>
                </a:r>
                <a:endParaRPr/>
              </a:p>
            </p:txBody>
          </p:sp>
          <p:sp>
            <p:nvSpPr>
              <p:cNvPr id="25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当前医院护理安全面临的挑战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护理安全与患者满意度呈正相关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护理安全程度高，患者满意度高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护理安全程度低，患者满意度低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护理安全事件会导致患者对医院的不信任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护理安全影响患者治疗效果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护理安全程度高，患者治疗效果佳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护理安全程度低，患者治疗效果差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护理安全事件会导致患者病情加重甚至死亡</a:t>
                </a:r>
                <a:endParaRPr/>
              </a:p>
            </p:txBody>
          </p:sp>
        </p:grpSp>
        <p:grpSp>
          <p:nvGrpSpPr>
            <p:cNvPr id="26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护理安全影响患者心理状况</a:t>
                </a:r>
                <a:endParaRPr/>
              </a:p>
            </p:txBody>
          </p:sp>
          <p:sp>
            <p:nvSpPr>
              <p:cNvPr id="26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护理安全程度高，患者心理状况良好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护理安全程度低，患者心理状况差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护理安全事件会导致患者产生心理阴影甚至心理疾病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护理安全的法律法规与行业标准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国家关于护理安全的法律法规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护理安全法律法规体系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国家制定了一系列关于护理安全的法律法规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护理安全法律法规是护理安全管理的基础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护理安全法律法规保障患者的合法权益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护理安全法律法规内容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护理安全法律法规明确了护理人员的职责和义务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护理安全法律法规规定了护理设备和管理的要求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护理安全法律法规明确了护理安全事件的处理和追责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护理安全行业标准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国家制定了护理安全行业标准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护理安全行业标准是护理安全管理的重要依据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护理安全行业标准保障护理服务的质量和安全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护理安全规范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护理安全规范包括护理人员的行为规范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护理安全规范包括护理设备的使用和维护规范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护理安全规范包括护理管理的规范和流程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护理安全的行业标准与规范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护理安全管理制度</a:t>
                </a:r>
                <a:endParaRPr/>
              </a:p>
            </p:txBody>
          </p:sp>
          <p:sp>
            <p:nvSpPr>
              <p:cNvPr id="3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医院制定了护理安全管理制度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护理安全管理制度是护理安全管理的基础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护理安全管理制度保障护理服务的质量和安全</a:t>
                </a:r>
                <a:endParaRPr/>
              </a:p>
            </p:txBody>
          </p:sp>
          <p:sp>
            <p:nvSpPr>
              <p:cNvPr id="3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护理安全管理制度的实施</a:t>
                </a:r>
                <a:endParaRPr/>
              </a:p>
            </p:txBody>
          </p:sp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医院加强护理安全制度的培训和宣传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医院加强对护理安全制度的执行和监督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医院对护理安全制度进行定期评估和修订</a:t>
                </a:r>
                <a:endParaRPr/>
              </a:p>
            </p:txBody>
          </p:sp>
          <p:sp>
            <p:nvSpPr>
              <p:cNvPr id="3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医院内部的护理安全管理制度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护理安全的培训与教育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提高护理人员的安全意识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护理安全培训有助于提高护理人员的安全意识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护理安全培训有助于提高护理人员的风险防范能力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护理安全培训有助于提高护理人员的应急处理能力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提高护理人员的护理技能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护理安全培训有助于提高护理人员的护理技能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护理安全培训有助于提高护理人员的护理质量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护理安全培训有助于降低护理安全事件的发生率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提高护理人员的团队协作能力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护理安全培训有助于提高护理人员的团队协作能力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护理安全培训有助于提高护理人员的工作效率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护理安全培训有助于降低护理安全事件的影响程度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护理安全培训的重要性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护理安全培训的内容与方法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护理安全培训内容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护理安全培训内容包括护理安全法律法规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护理安全培训内容包括护理安全行业标准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护理安全培训内容包括护理安全管理制度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护理安全培训方法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护理安全培训方法包括课堂教学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护理安全培训方法包括实践操作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护理安全培训方法包括案例分析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护理安全教育的实施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医院加强护理安全教育的培训和宣传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医院加强对护理安全教育的执行和监督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医院对护理安全教育进行定期评估和修订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护理安全教育的评估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医院对护理安全教育的效果进行评估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医院对护理安全教育的满意度进行评估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医院对护理安全教育的改进措施进行评估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护理安全教育的实施与评估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https://d.book118.com/845332332010011110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最新医院护理安全PPT</vt:lpstr>
      <vt:lpstr>护理安全的重要性及挑战</vt:lpstr>
      <vt:lpstr>PowerPoint Presentation</vt:lpstr>
      <vt:lpstr>PowerPoint Presentation</vt:lpstr>
      <vt:lpstr>PowerPoint Presentation</vt:lpstr>
      <vt:lpstr>护理安全的法律法规与行业标准</vt:lpstr>
      <vt:lpstr>PowerPoint Presentation</vt:lpstr>
      <vt:lpstr>PowerPoint Presentation</vt:lpstr>
      <vt:lpstr>PowerPoint Presentation</vt:lpstr>
      <vt:lpstr>护理安全的培训与教育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2024-09-15T02:38:35.629</cp:lastPrinted>
  <dcterms:created xsi:type="dcterms:W3CDTF">2024-09-14T18:38:35Z</dcterms:created>
  <dcterms:modified xsi:type="dcterms:W3CDTF">2024-09-14T18:38:37Z</dcterms:modified>
</cp:coreProperties>
</file>