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FFBFFD-E9A5-4FFB-BC4E-362B79E2B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53120-9190-4666-B021-24C7A80008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2C0D47-CE1C-4653-8015-356D1CE2CF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1EB12D-0BF1-44E3-ACB0-3795C6E49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F71201-D424-481C-98A4-8F598DF18E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FF510A-F938-4318-A6AA-0DCC63EAE5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867F4F-4512-4002-9AF1-E78BA1226B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77CCB-64A3-46BE-869A-08691EA97D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5705E5-4060-4755-901D-0475D83332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3E91F-99C6-4A73-A921-F106E8B69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FB6815-D1BF-498F-8085-234F0D338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332213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2024国内人力资源服务行业发展现状及海外人服发展复盘与龙头企业分析报告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国内人力资源服务行业发展现状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海外人力资源服务发展复盘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人力资源服务行业的龙头企业分析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全面分析2024年国内人力资源服务行业的发展现状，同时对海外人力资源服务（人服）的发展进行复盘，并对行业内的龙头企业进行深入剖析。通过这一研究，我们期望为相关企业和政策制定者提供有价值的参考信息，推动行业的健康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经济的不断发展和企业竞争的加剧，人力资源服务行业在提升企业竞争力、优化资源配置方面发挥着越来越重要的作用。特别是在数字化、智能化的趋势下，人力资源服务行业面临着巨大的发展机遇和挑战。因此，对行业现状及龙头企业进行全面、深入的分析和研究显得尤为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本报告将覆盖国内外人力资源服务行业的整体发展态势，重点分析国内市场的现状、海外市场的复盘以及龙头企业的经营状况。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由于数据收集的限制，部分细分市场的具体数据可能不够详尽，同时，对于一些新兴的、小规模的人力资源服务企业，可能无法做到全面覆盖。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国内人力资源服务行业发展现状</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近年来，国内人力资源服务行业规模持续扩大，随着经济全球化和企业转型升级的加速，企业对人力资源服务的需求不断增加。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在国家政策支持和市场需求的推动下，人力资源服务行业保持了较快的增长速度，预计未来几年将继续保持增长态势。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行业规模和增长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增长情况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行业规模</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主要服务类型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人力资源服务主要包括招聘服务、培训服务、劳务派遣、人力资源管理咨询等类型。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市场占比</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招聘服务和劳务派遣是市场份额最大的两类服务，占据了相当大的市场份额。随着企业对人力资源管理的重视程度不断提高，人力资源管理咨询等服务的需求也在逐渐增加。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563" r="15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主要服务类型和市场占比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未来几年，人力资源服务行业将呈现数字化、平台化、专业化、国际化等趋势。数字化和平台化可以提高服务效率和质量，专业化可以提升服务水平和竞争力，国际化则可以拓展市场空间和客户群体。</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行业发展趋势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随着行业的快速发展，人力资源服务行业也面临着一些挑战，如人才短缺、服务质量不稳定、法律法规不完善等。这些问题需要行业内的企业和机构共同努力解决，以推动行业的健康发展。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行业发展趋势和挑战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海外人力资源服务发展复盘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海外人力资源服务市场概述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全球人力资源服务市场持续增长，市场规模庞大，涵盖招聘、培训、福利管理等多个领域。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区域分布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全球人力资源服务市场主要分布在北美、欧洲和亚太地区，其中北美市场占比最大。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随着数字化和人工智能技术的应用，海外人力资源服务市场正朝着智能化、个性化和高效化的方向发展。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https://d.book118.com/845333221324011041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2024-09-02T16:00:34.893</cp:lastPrinted>
  <dcterms:created xsi:type="dcterms:W3CDTF">2024-09-02T08:00:34Z</dcterms:created>
  <dcterms:modified xsi:type="dcterms:W3CDTF">2024-09-02T08:00:36Z</dcterms:modified>
</cp:coreProperties>
</file>