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  <p:sldMasterId id="214748368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5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Relationship Id="rId2" Type="http://schemas.openxmlformats.org/officeDocument/2006/relationships/image" Target="../media/image10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Relationship Id="rId2" Type="http://schemas.openxmlformats.org/officeDocument/2006/relationships/image" Target="../media/image12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8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2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A35EED6-1D68-4D2D-AF63-44A6792E2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10D9DFF-BE7D-4E6B-BF40-1EBF2631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23AAC5F-4742-46F9-A40A-0AD53D39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5DB5888-7667-4522-83BA-525EB9CA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CA933EB-574D-4E1E-B485-C1A8F12F2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A162273-891B-4A60-961A-7FDC7BBA2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A1F57842-670C-421D-8C0D-8C51FD80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C03817C-7F77-4F00-BB27-B32D2D14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C38CC45-56FE-42FD-88FE-A864FD397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79078BF-B81B-46A4-B735-C2900CDD5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99650D3-0DDA-4AA5-9597-EE821BD55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方法技巧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9600" cy="191525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400"/>
          </a:p>
        </p:txBody>
      </p:sp>
      <p:sp>
        <p:nvSpPr>
          <p:cNvPr id="16" name="圆角矩形 15"/>
          <p:cNvSpPr/>
          <p:nvPr userDrawn="1">
            <p:custDataLst>
              <p:tags r:id="rId3"/>
            </p:custDataLst>
          </p:nvPr>
        </p:nvSpPr>
        <p:spPr>
          <a:xfrm>
            <a:off x="0" y="1340768"/>
            <a:ext cx="12189600" cy="5517232"/>
          </a:xfrm>
          <a:prstGeom prst="roundRect">
            <a:avLst>
              <a:gd name="adj" fmla="val 1925"/>
            </a:avLst>
          </a:prstGeom>
          <a:pattFill prst="smGrid">
            <a:fgClr>
              <a:schemeClr val="bg1">
                <a:lumMod val="95000"/>
              </a:schemeClr>
            </a:fgClr>
            <a:bgClr>
              <a:schemeClr val="bg1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400"/>
          </a:p>
        </p:txBody>
      </p:sp>
      <p:sp>
        <p:nvSpPr>
          <p:cNvPr id="7" name="矩形 6"/>
          <p:cNvSpPr/>
          <p:nvPr userDrawn="1">
            <p:custDataLst>
              <p:tags r:id="rId4"/>
            </p:custDataLst>
          </p:nvPr>
        </p:nvSpPr>
        <p:spPr>
          <a:xfrm>
            <a:off x="234632" y="3048"/>
            <a:ext cx="1518072" cy="1625752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14"/>
          <p:cNvSpPr txBox="1"/>
          <p:nvPr userDrawn="1">
            <p:custDataLst>
              <p:tags r:id="rId5"/>
            </p:custDataLst>
          </p:nvPr>
        </p:nvSpPr>
        <p:spPr>
          <a:xfrm>
            <a:off x="237584" y="98072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defTabSz="914400" rtl="0" eaLnBrk="1" latinLnBrk="0" hangingPunct="1"/>
            <a:r>
              <a:rPr lang="zh-CN" altLang="zh-CN" sz="2400" b="1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反思感悟</a:t>
            </a:r>
            <a:endParaRPr lang="zh-CN" altLang="en-US" sz="2400" b="1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2"/>
            </p:custDataLst>
          </p:nvPr>
        </p:nvSpPr>
        <p:spPr>
          <a:xfrm>
            <a:off x="0" y="-7982"/>
            <a:ext cx="12192000" cy="77268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矩形 12"/>
          <p:cNvSpPr/>
          <p:nvPr userDrawn="1">
            <p:custDataLst>
              <p:tags r:id="rId3"/>
            </p:custDataLst>
          </p:nvPr>
        </p:nvSpPr>
        <p:spPr>
          <a:xfrm>
            <a:off x="240928" y="116630"/>
            <a:ext cx="274157" cy="50405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>
            <p:custDataLst>
              <p:tags r:id="rId4"/>
            </p:custDataLst>
          </p:nvPr>
        </p:nvSpPr>
        <p:spPr>
          <a:xfrm>
            <a:off x="893272" y="116630"/>
            <a:ext cx="144016" cy="504056"/>
          </a:xfrm>
          <a:prstGeom prst="rect">
            <a:avLst/>
          </a:prstGeom>
          <a:solidFill>
            <a:srgbClr val="79C4FC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 userDrawn="1">
            <p:custDataLst>
              <p:tags r:id="rId5"/>
            </p:custDataLst>
          </p:nvPr>
        </p:nvSpPr>
        <p:spPr>
          <a:xfrm>
            <a:off x="586348" y="116630"/>
            <a:ext cx="235661" cy="504056"/>
          </a:xfrm>
          <a:prstGeom prst="rect">
            <a:avLst/>
          </a:prstGeom>
          <a:solidFill>
            <a:srgbClr val="35AAFF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 userDrawn="1">
            <p:custDataLst>
              <p:tags r:id="rId6"/>
            </p:custDataLst>
          </p:nvPr>
        </p:nvSpPr>
        <p:spPr>
          <a:xfrm>
            <a:off x="1103945" y="111684"/>
            <a:ext cx="172354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 b="1" kern="12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+mn-lt"/>
              </a:rPr>
              <a:t>知识梳理</a:t>
            </a:r>
            <a:endParaRPr lang="zh-CN" altLang="en-US" sz="3000" b="1" kern="12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cxnSp>
        <p:nvCxnSpPr>
          <p:cNvPr id="17" name="直接连接符 16"/>
          <p:cNvCxnSpPr/>
          <p:nvPr userDrawn="1">
            <p:custDataLst>
              <p:tags r:id="rId7"/>
            </p:custDataLst>
          </p:nvPr>
        </p:nvCxnSpPr>
        <p:spPr>
          <a:xfrm>
            <a:off x="2927648" y="388683"/>
            <a:ext cx="9027199" cy="0"/>
          </a:xfrm>
          <a:prstGeom prst="line">
            <a:avLst/>
          </a:prstGeom>
          <a:ln w="190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方法技巧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9600" cy="1915254"/>
          </a:xfrm>
          <a:prstGeom prst="rect">
            <a:avLst/>
          </a:prstGeom>
          <a:solidFill>
            <a:srgbClr val="255F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 sz="2400"/>
          </a:p>
        </p:txBody>
      </p:sp>
      <p:sp>
        <p:nvSpPr>
          <p:cNvPr id="8" name="圆角矩形 7"/>
          <p:cNvSpPr/>
          <p:nvPr userDrawn="1">
            <p:custDataLst>
              <p:tags r:id="rId3"/>
            </p:custDataLst>
          </p:nvPr>
        </p:nvSpPr>
        <p:spPr>
          <a:xfrm>
            <a:off x="0" y="1340768"/>
            <a:ext cx="12189600" cy="5517232"/>
          </a:xfrm>
          <a:prstGeom prst="roundRect">
            <a:avLst>
              <a:gd name="adj" fmla="val 1925"/>
            </a:avLst>
          </a:prstGeom>
          <a:pattFill prst="smGrid">
            <a:fgClr>
              <a:schemeClr val="bg1">
                <a:lumMod val="95000"/>
              </a:schemeClr>
            </a:fgClr>
            <a:bgClr>
              <a:schemeClr val="bg1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400"/>
          </a:p>
        </p:txBody>
      </p:sp>
      <p:sp>
        <p:nvSpPr>
          <p:cNvPr id="6" name="矩形 5"/>
          <p:cNvSpPr/>
          <p:nvPr userDrawn="1">
            <p:custDataLst>
              <p:tags r:id="rId4"/>
            </p:custDataLst>
          </p:nvPr>
        </p:nvSpPr>
        <p:spPr>
          <a:xfrm>
            <a:off x="226674" y="1340768"/>
            <a:ext cx="11701974" cy="53285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 userDrawn="1">
            <p:custDataLst>
              <p:tags r:id="rId5"/>
            </p:custDataLst>
          </p:nvPr>
        </p:nvSpPr>
        <p:spPr>
          <a:xfrm>
            <a:off x="234632" y="3048"/>
            <a:ext cx="1518072" cy="1625752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14"/>
          <p:cNvSpPr txBox="1"/>
          <p:nvPr userDrawn="1">
            <p:custDataLst>
              <p:tags r:id="rId6"/>
            </p:custDataLst>
          </p:nvPr>
        </p:nvSpPr>
        <p:spPr>
          <a:xfrm>
            <a:off x="237584" y="98072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</a:rPr>
              <a:t>课堂小结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1.png" /><Relationship Id="rId25" Type="http://schemas.openxmlformats.org/officeDocument/2006/relationships/tags" Target="../tags/tag171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slideLayout" Target="../slideLayouts/slideLayout37.xml" /><Relationship Id="rId11" Type="http://schemas.openxmlformats.org/officeDocument/2006/relationships/slideLayout" Target="../slideLayouts/slideLayout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29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22" Type="http://schemas.openxmlformats.org/officeDocument/2006/relationships/theme" Target="../theme/theme3.xml" /><Relationship Id="rId3" Type="http://schemas.openxmlformats.org/officeDocument/2006/relationships/slideLayout" Target="../slideLayouts/slideLayout30.xml" /><Relationship Id="rId4" Type="http://schemas.openxmlformats.org/officeDocument/2006/relationships/slideLayout" Target="../slideLayouts/slideLayout31.xml" /><Relationship Id="rId5" Type="http://schemas.openxmlformats.org/officeDocument/2006/relationships/slideLayout" Target="../slideLayouts/slideLayout32.xml" /><Relationship Id="rId6" Type="http://schemas.openxmlformats.org/officeDocument/2006/relationships/slideLayout" Target="../slideLayouts/slideLayout33.xml" /><Relationship Id="rId7" Type="http://schemas.openxmlformats.org/officeDocument/2006/relationships/slideLayout" Target="../slideLayouts/slideLayout34.xml" /><Relationship Id="rId8" Type="http://schemas.openxmlformats.org/officeDocument/2006/relationships/slideLayout" Target="../slideLayouts/slideLayout35.xml" /><Relationship Id="rId9" Type="http://schemas.openxmlformats.org/officeDocument/2006/relationships/slideLayout" Target="../slideLayouts/slideLayout3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>
          <p:custDataLst>
            <p:tags r:id="rId17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image" Target="../media/image2.jpeg" /><Relationship Id="rId7" Type="http://schemas.openxmlformats.org/officeDocument/2006/relationships/tags" Target="../tags/tag251.xml" /><Relationship Id="rId8" Type="http://schemas.openxmlformats.org/officeDocument/2006/relationships/image" Target="../media/image3.png" /><Relationship Id="rId9" Type="http://schemas.openxmlformats.org/officeDocument/2006/relationships/tags" Target="../tags/tag25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image" Target="../media/image4.png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image" Target="../media/image5.png" /><Relationship Id="rId6" Type="http://schemas.openxmlformats.org/officeDocument/2006/relationships/tags" Target="../tags/tag296.xml" /><Relationship Id="rId7" Type="http://schemas.openxmlformats.org/officeDocument/2006/relationships/tags" Target="../tags/tag2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image" Target="../media/image6.png" /><Relationship Id="rId6" Type="http://schemas.openxmlformats.org/officeDocument/2006/relationships/tags" Target="../tags/tag301.xml" /><Relationship Id="rId7" Type="http://schemas.openxmlformats.org/officeDocument/2006/relationships/tags" Target="../tags/tag3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image" Target="../media/image7.png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8.png" /><Relationship Id="rId7" Type="http://schemas.openxmlformats.org/officeDocument/2006/relationships/tags" Target="../tags/tag328.xml" /><Relationship Id="rId8" Type="http://schemas.openxmlformats.org/officeDocument/2006/relationships/tags" Target="../tags/tag3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0.xml" /><Relationship Id="rId3" Type="http://schemas.openxmlformats.org/officeDocument/2006/relationships/tags" Target="../tags/tag331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tags" Target="../tags/tag3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tags" Target="../tags/tag346.xml" /><Relationship Id="rId11" Type="http://schemas.openxmlformats.org/officeDocument/2006/relationships/oleObject" Target="../embeddings/oleObject2.bin" TargetMode="Internal" /><Relationship Id="rId12" Type="http://schemas.openxmlformats.org/officeDocument/2006/relationships/image" Target="../media/image10.emf" /><Relationship Id="rId13" Type="http://schemas.openxmlformats.org/officeDocument/2006/relationships/tags" Target="../tags/tag347.xml" /><Relationship Id="rId14" Type="http://schemas.openxmlformats.org/officeDocument/2006/relationships/vmlDrawing" Target="../drawings/vmlDrawing1.v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Relationship Id="rId8" Type="http://schemas.openxmlformats.org/officeDocument/2006/relationships/oleObject" Target="../embeddings/oleObject1.bin" TargetMode="Internal" /><Relationship Id="rId9" Type="http://schemas.openxmlformats.org/officeDocument/2006/relationships/image" Target="../media/image9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emf" /><Relationship Id="rId11" Type="http://schemas.openxmlformats.org/officeDocument/2006/relationships/tags" Target="../tags/tag355.xml" /><Relationship Id="rId12" Type="http://schemas.openxmlformats.org/officeDocument/2006/relationships/oleObject" Target="../embeddings/oleObject4.bin" TargetMode="Internal" /><Relationship Id="rId13" Type="http://schemas.openxmlformats.org/officeDocument/2006/relationships/image" Target="../media/image12.emf" /><Relationship Id="rId14" Type="http://schemas.openxmlformats.org/officeDocument/2006/relationships/tags" Target="../tags/tag356.xml" /><Relationship Id="rId15" Type="http://schemas.openxmlformats.org/officeDocument/2006/relationships/vmlDrawing" Target="../drawings/vmlDrawing2.vml" /><Relationship Id="rId2" Type="http://schemas.openxmlformats.org/officeDocument/2006/relationships/tags" Target="../tags/tag348.xml" /><Relationship Id="rId3" Type="http://schemas.openxmlformats.org/officeDocument/2006/relationships/tags" Target="../tags/tag349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oleObject" Target="../embeddings/oleObject3.bin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hyperlink" Target="https://d.book118.com/84533332224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2506980" y="26670"/>
            <a:ext cx="7022465" cy="61277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60657" tIns="60657" rIns="60657" bIns="60657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人教版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高中数学</a:t>
            </a:r>
            <a:r>
              <a:rPr 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选择性必修三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526483" y="942023"/>
            <a:ext cx="7750761" cy="281559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60657" tIns="60657" rIns="60657" bIns="60657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09955" latinLnBrk="1"/>
            <a:r>
              <a:rPr lang="zh-CN" altLang="en-US" sz="5840">
                <a:solidFill>
                  <a:srgbClr val="0000FF"/>
                </a:solidFill>
                <a:latin typeface="华文彩云" panose="02010800040101010101" pitchFamily="2" charset="-122"/>
                <a:ea typeface="华文彩云" panose="02010800040101010101" pitchFamily="2" charset="-122"/>
                <a:sym typeface="+mn-ea"/>
              </a:rPr>
              <a:t>第七章   </a:t>
            </a:r>
          </a:p>
          <a:p>
            <a:pPr algn="ctr" defTabSz="909955" latinLnBrk="1"/>
            <a:r>
              <a:rPr lang="zh-CN" altLang="en-US" sz="5840">
                <a:solidFill>
                  <a:srgbClr val="0000FF"/>
                </a:solidFill>
                <a:latin typeface="华文彩云" panose="02010800040101010101" pitchFamily="2" charset="-122"/>
                <a:ea typeface="华文彩云" panose="02010800040101010101" pitchFamily="2" charset="-122"/>
                <a:sym typeface="+mn-ea"/>
              </a:rPr>
              <a:t>《随机变量及其分布》  </a:t>
            </a:r>
            <a:r>
              <a:rPr lang="zh-CN" altLang="en-US" sz="5840">
                <a:solidFill>
                  <a:srgbClr val="0000FF"/>
                </a:solidFill>
                <a:latin typeface="华文彩云" panose="02010800040101010101" pitchFamily="2" charset="-122"/>
                <a:ea typeface="华文彩云" panose="02010800040101010101" pitchFamily="2" charset="-122"/>
                <a:sym typeface="Arial"/>
              </a:rPr>
              <a:t>单元解读</a:t>
            </a:r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2015385" y="4152203"/>
            <a:ext cx="8428077" cy="11963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4785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   </a:t>
            </a:r>
            <a:endParaRPr lang="zh-CN" altLang="en-US" sz="4785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5" name="http://photo-static-api.fotomore.com/creative/vcg/400/new/VCG211367871423.jpg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761126" y="3709639"/>
            <a:ext cx="3718729" cy="294218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213725" y="1053465"/>
            <a:ext cx="3773170" cy="5397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2583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457155" y="152400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200" b="1" spc="16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一、总体设计</a:t>
            </a:r>
          </a:p>
        </p:txBody>
      </p: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527680" y="4608863"/>
            <a:ext cx="10972876" cy="213361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sz="2000" b="1" spc="100">
                <a:ln w="3175">
                  <a:noFill/>
                  <a:prstDash val="dash"/>
                </a:ln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高中课程中的概率内容，按知识发生发展的逻辑顺序分为两章，以使学生整体把握概率研究 的一般路径，理解概率的思想方法.在必修中安排了如下内容：抽象概率的研究对象——随机现 象，分析随机试验的可能结果并用数学符号表示，建立样本空间的概念；利用集合工具或语言刻 画随机事件，理解事件的关系与运算的意义；建立古典概率模型，理解概率的意义；通过类比和 由特殊到一般的方法，研究概率的基本性质；从直观经验出发归纳两个事件独立的定义，利用性 质和独立性计算概率.</a:t>
            </a:r>
          </a:p>
        </p:txBody>
      </p:sp>
      <p:sp>
        <p:nvSpPr>
          <p:cNvPr id="6" name="Title 6"/>
          <p:cNvSpPr txBox="1"/>
          <p:nvPr>
            <p:custDataLst>
              <p:tags r:id="rId6"/>
            </p:custDataLst>
          </p:nvPr>
        </p:nvSpPr>
        <p:spPr>
          <a:xfrm>
            <a:off x="554990" y="1176020"/>
            <a:ext cx="11247120" cy="321119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sz="2000" b="1" spc="8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在本章，首先结合古典概型，采用归纳的方法建立条件概率的概念，导出乘法公式和全概率 公式，从而为计算复杂事件的概率提供有力工具.在此基础上，引入随机变量的概念，在更高的 观点下，利用数学工具，采用统一的方式系统、全面地研究离散型随机变量取值的概率分布及数 字特征.在函数的学习中，学习完函数的概念、表示、性质等一般知识后，通过学习毒函数、指 数函数、对数函数、三角函数等基本函数类，不仅加深了对一般函数概念的理解，而且为我们奠 定了建立适当的函数模型解决不同类型实际问题的数学基础.与函数的学习类似，本章我们通过 研究二项分布、超几何分布等重要离散型随机变量的分布，不仅进一步理解了离散型随机变量在 描述随机现象中的作用，而且对随机思想在解决实际问题中的作用也有了更深入的理解.本章最 后根据频率稳定到概率的原理，借助误差数据频率分布直方图，建立正态分布模型.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2583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457155" y="152400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200" b="1" spc="16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一、总体设计</a:t>
            </a:r>
          </a:p>
        </p:txBody>
      </p: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718820" y="1470660"/>
            <a:ext cx="11082655" cy="249936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sz="1800" b="1" spc="90">
                <a:ln w="3175">
                  <a:noFill/>
                  <a:prstDash val="dash"/>
                </a:ln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7.1节是条件概率与全概率公式.条件概率是概率论的重要概念，由此导出的乘法公式彻底 解决了积事件概率的计算问题.全概率公式是概率论中一个基本而重要的公式，其基本思想是利 用一组两两互斥的事件，将一个复杂事件表示为两两互斥事件的和事件，再由概率的加法公式和 乘法公式求这个复杂事件的概率，它为计算某些事件的概率提供了有力的工具.在本节，教科书 创设不同的情境，让学生先直观认识条件概率的意义，通过列举试验的样本空间，发现条件概率 的本质是在缩小的样本空间上的概率，然后从特殊到一般，抽象出条件概率的定义.同样地，通 过具体实例，提炼出求复杂事件概率的基本思路，将其一般化得到全概率公式.利用全概率公式 计算概率，体现了分解与综合、化难为易的转化思想.</a:t>
            </a:r>
          </a:p>
        </p:txBody>
      </p:sp>
      <p:sp>
        <p:nvSpPr>
          <p:cNvPr id="6" name="Title 6"/>
          <p:cNvSpPr txBox="1"/>
          <p:nvPr>
            <p:custDataLst>
              <p:tags r:id="rId6"/>
            </p:custDataLst>
          </p:nvPr>
        </p:nvSpPr>
        <p:spPr>
          <a:xfrm>
            <a:off x="746755" y="4215254"/>
            <a:ext cx="10972876" cy="221485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sz="18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7.2节是离散型随机变量及其分布列.现实世界中有各种各样的随机现象，它们的复杂性差 异很大.从随机试验的样本空间看，有的包含有限个样本点，有的包含可列无限个样本点，有的 包含不可列无限个样本点.定义于不同样本空间上的随机变量最基本的有离散型和连续型两类. 本节我们只研究取有限个值的离散型随机变量及其分布列.教科书通过创设具体的随机试验情 境，引导学生归纳试验中的数值指标（变量）的共同特征，领悟随机变量是样本空间到实数集的 映射，用分布列描述随机变量取值的概率规律，理解利用随机变量可以更好地刻画随机现象.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549644" y="1832469"/>
            <a:ext cx="11363028" cy="4499877"/>
          </a:xfrm>
          <a:prstGeom prst="rect">
            <a:avLst/>
          </a:prstGeom>
          <a:solidFill>
            <a:schemeClr val="accent1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bg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7" name="矩形 16"/>
          <p:cNvSpPr/>
          <p:nvPr>
            <p:custDataLst>
              <p:tags r:id="rId4"/>
            </p:custDataLst>
          </p:nvPr>
        </p:nvSpPr>
        <p:spPr>
          <a:xfrm>
            <a:off x="334010" y="1419225"/>
            <a:ext cx="11266805" cy="5196840"/>
          </a:xfrm>
          <a:prstGeom prst="rect">
            <a:avLst/>
          </a:prstGeom>
          <a:solidFill>
            <a:schemeClr val="bg1">
              <a:alpha val="51000"/>
            </a:schemeClr>
          </a:solidFill>
          <a:ln w="508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bg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91" name="任意多边形: 形状 90"/>
          <p:cNvSpPr/>
          <p:nvPr>
            <p:custDataLst>
              <p:tags r:id="rId5"/>
            </p:custDataLst>
          </p:nvPr>
        </p:nvSpPr>
        <p:spPr>
          <a:xfrm>
            <a:off x="10752454" y="5811577"/>
            <a:ext cx="1261746" cy="659131"/>
          </a:xfrm>
          <a:custGeom>
            <a:gdLst>
              <a:gd name="connsiteX0" fmla="*/ 1233285 w 1261746"/>
              <a:gd name="connsiteY0" fmla="*/ 602227 h 659131"/>
              <a:gd name="connsiteX1" fmla="*/ 1261746 w 1261746"/>
              <a:gd name="connsiteY1" fmla="*/ 630679 h 659131"/>
              <a:gd name="connsiteX2" fmla="*/ 1233285 w 1261746"/>
              <a:gd name="connsiteY2" fmla="*/ 659131 h 659131"/>
              <a:gd name="connsiteX3" fmla="*/ 1204824 w 1261746"/>
              <a:gd name="connsiteY3" fmla="*/ 630679 h 659131"/>
              <a:gd name="connsiteX4" fmla="*/ 1233285 w 1261746"/>
              <a:gd name="connsiteY4" fmla="*/ 602227 h 659131"/>
              <a:gd name="connsiteX5" fmla="*/ 1112803 w 1261746"/>
              <a:gd name="connsiteY5" fmla="*/ 602227 h 659131"/>
              <a:gd name="connsiteX6" fmla="*/ 1141264 w 1261746"/>
              <a:gd name="connsiteY6" fmla="*/ 630679 h 659131"/>
              <a:gd name="connsiteX7" fmla="*/ 1112803 w 1261746"/>
              <a:gd name="connsiteY7" fmla="*/ 659131 h 659131"/>
              <a:gd name="connsiteX8" fmla="*/ 1084342 w 1261746"/>
              <a:gd name="connsiteY8" fmla="*/ 630679 h 659131"/>
              <a:gd name="connsiteX9" fmla="*/ 1112803 w 1261746"/>
              <a:gd name="connsiteY9" fmla="*/ 602227 h 659131"/>
              <a:gd name="connsiteX10" fmla="*/ 992320 w 1261746"/>
              <a:gd name="connsiteY10" fmla="*/ 602227 h 659131"/>
              <a:gd name="connsiteX11" fmla="*/ 1020781 w 1261746"/>
              <a:gd name="connsiteY11" fmla="*/ 630679 h 659131"/>
              <a:gd name="connsiteX12" fmla="*/ 992320 w 1261746"/>
              <a:gd name="connsiteY12" fmla="*/ 659131 h 659131"/>
              <a:gd name="connsiteX13" fmla="*/ 963859 w 1261746"/>
              <a:gd name="connsiteY13" fmla="*/ 630679 h 659131"/>
              <a:gd name="connsiteX14" fmla="*/ 992320 w 1261746"/>
              <a:gd name="connsiteY14" fmla="*/ 602227 h 659131"/>
              <a:gd name="connsiteX15" fmla="*/ 871838 w 1261746"/>
              <a:gd name="connsiteY15" fmla="*/ 602227 h 659131"/>
              <a:gd name="connsiteX16" fmla="*/ 900299 w 1261746"/>
              <a:gd name="connsiteY16" fmla="*/ 630679 h 659131"/>
              <a:gd name="connsiteX17" fmla="*/ 871838 w 1261746"/>
              <a:gd name="connsiteY17" fmla="*/ 659131 h 659131"/>
              <a:gd name="connsiteX18" fmla="*/ 843377 w 1261746"/>
              <a:gd name="connsiteY18" fmla="*/ 630679 h 659131"/>
              <a:gd name="connsiteX19" fmla="*/ 871838 w 1261746"/>
              <a:gd name="connsiteY19" fmla="*/ 602227 h 659131"/>
              <a:gd name="connsiteX20" fmla="*/ 751356 w 1261746"/>
              <a:gd name="connsiteY20" fmla="*/ 602227 h 659131"/>
              <a:gd name="connsiteX21" fmla="*/ 779817 w 1261746"/>
              <a:gd name="connsiteY21" fmla="*/ 630679 h 659131"/>
              <a:gd name="connsiteX22" fmla="*/ 751356 w 1261746"/>
              <a:gd name="connsiteY22" fmla="*/ 659131 h 659131"/>
              <a:gd name="connsiteX23" fmla="*/ 722895 w 1261746"/>
              <a:gd name="connsiteY23" fmla="*/ 630679 h 659131"/>
              <a:gd name="connsiteX24" fmla="*/ 751356 w 1261746"/>
              <a:gd name="connsiteY24" fmla="*/ 602227 h 659131"/>
              <a:gd name="connsiteX25" fmla="*/ 630873 w 1261746"/>
              <a:gd name="connsiteY25" fmla="*/ 602227 h 659131"/>
              <a:gd name="connsiteX26" fmla="*/ 659334 w 1261746"/>
              <a:gd name="connsiteY26" fmla="*/ 630679 h 659131"/>
              <a:gd name="connsiteX27" fmla="*/ 630873 w 1261746"/>
              <a:gd name="connsiteY27" fmla="*/ 659131 h 659131"/>
              <a:gd name="connsiteX28" fmla="*/ 602412 w 1261746"/>
              <a:gd name="connsiteY28" fmla="*/ 630679 h 659131"/>
              <a:gd name="connsiteX29" fmla="*/ 630873 w 1261746"/>
              <a:gd name="connsiteY29" fmla="*/ 602227 h 659131"/>
              <a:gd name="connsiteX30" fmla="*/ 510391 w 1261746"/>
              <a:gd name="connsiteY30" fmla="*/ 602227 h 659131"/>
              <a:gd name="connsiteX31" fmla="*/ 538852 w 1261746"/>
              <a:gd name="connsiteY31" fmla="*/ 630679 h 659131"/>
              <a:gd name="connsiteX32" fmla="*/ 510391 w 1261746"/>
              <a:gd name="connsiteY32" fmla="*/ 659131 h 659131"/>
              <a:gd name="connsiteX33" fmla="*/ 481930 w 1261746"/>
              <a:gd name="connsiteY33" fmla="*/ 630679 h 659131"/>
              <a:gd name="connsiteX34" fmla="*/ 510391 w 1261746"/>
              <a:gd name="connsiteY34" fmla="*/ 602227 h 659131"/>
              <a:gd name="connsiteX35" fmla="*/ 389908 w 1261746"/>
              <a:gd name="connsiteY35" fmla="*/ 602227 h 659131"/>
              <a:gd name="connsiteX36" fmla="*/ 418369 w 1261746"/>
              <a:gd name="connsiteY36" fmla="*/ 630679 h 659131"/>
              <a:gd name="connsiteX37" fmla="*/ 389908 w 1261746"/>
              <a:gd name="connsiteY37" fmla="*/ 659131 h 659131"/>
              <a:gd name="connsiteX38" fmla="*/ 361447 w 1261746"/>
              <a:gd name="connsiteY38" fmla="*/ 630679 h 659131"/>
              <a:gd name="connsiteX39" fmla="*/ 389908 w 1261746"/>
              <a:gd name="connsiteY39" fmla="*/ 602227 h 659131"/>
              <a:gd name="connsiteX40" fmla="*/ 269426 w 1261746"/>
              <a:gd name="connsiteY40" fmla="*/ 602227 h 659131"/>
              <a:gd name="connsiteX41" fmla="*/ 297887 w 1261746"/>
              <a:gd name="connsiteY41" fmla="*/ 630679 h 659131"/>
              <a:gd name="connsiteX42" fmla="*/ 269426 w 1261746"/>
              <a:gd name="connsiteY42" fmla="*/ 659131 h 659131"/>
              <a:gd name="connsiteX43" fmla="*/ 240965 w 1261746"/>
              <a:gd name="connsiteY43" fmla="*/ 630679 h 659131"/>
              <a:gd name="connsiteX44" fmla="*/ 269426 w 1261746"/>
              <a:gd name="connsiteY44" fmla="*/ 602227 h 659131"/>
              <a:gd name="connsiteX45" fmla="*/ 148943 w 1261746"/>
              <a:gd name="connsiteY45" fmla="*/ 602227 h 659131"/>
              <a:gd name="connsiteX46" fmla="*/ 177404 w 1261746"/>
              <a:gd name="connsiteY46" fmla="*/ 630679 h 659131"/>
              <a:gd name="connsiteX47" fmla="*/ 148943 w 1261746"/>
              <a:gd name="connsiteY47" fmla="*/ 659131 h 659131"/>
              <a:gd name="connsiteX48" fmla="*/ 120482 w 1261746"/>
              <a:gd name="connsiteY48" fmla="*/ 630679 h 659131"/>
              <a:gd name="connsiteX49" fmla="*/ 148943 w 1261746"/>
              <a:gd name="connsiteY49" fmla="*/ 602227 h 659131"/>
              <a:gd name="connsiteX50" fmla="*/ 28461 w 1261746"/>
              <a:gd name="connsiteY50" fmla="*/ 602227 h 659131"/>
              <a:gd name="connsiteX51" fmla="*/ 56922 w 1261746"/>
              <a:gd name="connsiteY51" fmla="*/ 630679 h 659131"/>
              <a:gd name="connsiteX52" fmla="*/ 28461 w 1261746"/>
              <a:gd name="connsiteY52" fmla="*/ 659131 h 659131"/>
              <a:gd name="connsiteX53" fmla="*/ 0 w 1261746"/>
              <a:gd name="connsiteY53" fmla="*/ 630679 h 659131"/>
              <a:gd name="connsiteX54" fmla="*/ 28461 w 1261746"/>
              <a:gd name="connsiteY54" fmla="*/ 602227 h 659131"/>
              <a:gd name="connsiteX55" fmla="*/ 1233285 w 1261746"/>
              <a:gd name="connsiteY55" fmla="*/ 481781 h 659131"/>
              <a:gd name="connsiteX56" fmla="*/ 1261746 w 1261746"/>
              <a:gd name="connsiteY56" fmla="*/ 510233 h 659131"/>
              <a:gd name="connsiteX57" fmla="*/ 1233285 w 1261746"/>
              <a:gd name="connsiteY57" fmla="*/ 538685 h 659131"/>
              <a:gd name="connsiteX58" fmla="*/ 1204824 w 1261746"/>
              <a:gd name="connsiteY58" fmla="*/ 510233 h 659131"/>
              <a:gd name="connsiteX59" fmla="*/ 1233285 w 1261746"/>
              <a:gd name="connsiteY59" fmla="*/ 481781 h 659131"/>
              <a:gd name="connsiteX60" fmla="*/ 1112803 w 1261746"/>
              <a:gd name="connsiteY60" fmla="*/ 481781 h 659131"/>
              <a:gd name="connsiteX61" fmla="*/ 1141264 w 1261746"/>
              <a:gd name="connsiteY61" fmla="*/ 510233 h 659131"/>
              <a:gd name="connsiteX62" fmla="*/ 1112803 w 1261746"/>
              <a:gd name="connsiteY62" fmla="*/ 538685 h 659131"/>
              <a:gd name="connsiteX63" fmla="*/ 1084342 w 1261746"/>
              <a:gd name="connsiteY63" fmla="*/ 510233 h 659131"/>
              <a:gd name="connsiteX64" fmla="*/ 1112803 w 1261746"/>
              <a:gd name="connsiteY64" fmla="*/ 481781 h 659131"/>
              <a:gd name="connsiteX65" fmla="*/ 992320 w 1261746"/>
              <a:gd name="connsiteY65" fmla="*/ 481781 h 659131"/>
              <a:gd name="connsiteX66" fmla="*/ 1020781 w 1261746"/>
              <a:gd name="connsiteY66" fmla="*/ 510233 h 659131"/>
              <a:gd name="connsiteX67" fmla="*/ 992320 w 1261746"/>
              <a:gd name="connsiteY67" fmla="*/ 538685 h 659131"/>
              <a:gd name="connsiteX68" fmla="*/ 963859 w 1261746"/>
              <a:gd name="connsiteY68" fmla="*/ 510233 h 659131"/>
              <a:gd name="connsiteX69" fmla="*/ 992320 w 1261746"/>
              <a:gd name="connsiteY69" fmla="*/ 481781 h 659131"/>
              <a:gd name="connsiteX70" fmla="*/ 871838 w 1261746"/>
              <a:gd name="connsiteY70" fmla="*/ 481781 h 659131"/>
              <a:gd name="connsiteX71" fmla="*/ 900299 w 1261746"/>
              <a:gd name="connsiteY71" fmla="*/ 510233 h 659131"/>
              <a:gd name="connsiteX72" fmla="*/ 871838 w 1261746"/>
              <a:gd name="connsiteY72" fmla="*/ 538685 h 659131"/>
              <a:gd name="connsiteX73" fmla="*/ 843377 w 1261746"/>
              <a:gd name="connsiteY73" fmla="*/ 510233 h 659131"/>
              <a:gd name="connsiteX74" fmla="*/ 871838 w 1261746"/>
              <a:gd name="connsiteY74" fmla="*/ 481781 h 659131"/>
              <a:gd name="connsiteX75" fmla="*/ 751356 w 1261746"/>
              <a:gd name="connsiteY75" fmla="*/ 481781 h 659131"/>
              <a:gd name="connsiteX76" fmla="*/ 779817 w 1261746"/>
              <a:gd name="connsiteY76" fmla="*/ 510233 h 659131"/>
              <a:gd name="connsiteX77" fmla="*/ 751356 w 1261746"/>
              <a:gd name="connsiteY77" fmla="*/ 538685 h 659131"/>
              <a:gd name="connsiteX78" fmla="*/ 722895 w 1261746"/>
              <a:gd name="connsiteY78" fmla="*/ 510233 h 659131"/>
              <a:gd name="connsiteX79" fmla="*/ 751356 w 1261746"/>
              <a:gd name="connsiteY79" fmla="*/ 481781 h 659131"/>
              <a:gd name="connsiteX80" fmla="*/ 630873 w 1261746"/>
              <a:gd name="connsiteY80" fmla="*/ 481781 h 659131"/>
              <a:gd name="connsiteX81" fmla="*/ 659334 w 1261746"/>
              <a:gd name="connsiteY81" fmla="*/ 510233 h 659131"/>
              <a:gd name="connsiteX82" fmla="*/ 630873 w 1261746"/>
              <a:gd name="connsiteY82" fmla="*/ 538685 h 659131"/>
              <a:gd name="connsiteX83" fmla="*/ 602412 w 1261746"/>
              <a:gd name="connsiteY83" fmla="*/ 510233 h 659131"/>
              <a:gd name="connsiteX84" fmla="*/ 630873 w 1261746"/>
              <a:gd name="connsiteY84" fmla="*/ 481781 h 659131"/>
              <a:gd name="connsiteX85" fmla="*/ 510391 w 1261746"/>
              <a:gd name="connsiteY85" fmla="*/ 481781 h 659131"/>
              <a:gd name="connsiteX86" fmla="*/ 538852 w 1261746"/>
              <a:gd name="connsiteY86" fmla="*/ 510233 h 659131"/>
              <a:gd name="connsiteX87" fmla="*/ 510391 w 1261746"/>
              <a:gd name="connsiteY87" fmla="*/ 538685 h 659131"/>
              <a:gd name="connsiteX88" fmla="*/ 481930 w 1261746"/>
              <a:gd name="connsiteY88" fmla="*/ 510233 h 659131"/>
              <a:gd name="connsiteX89" fmla="*/ 510391 w 1261746"/>
              <a:gd name="connsiteY89" fmla="*/ 481781 h 659131"/>
              <a:gd name="connsiteX90" fmla="*/ 389908 w 1261746"/>
              <a:gd name="connsiteY90" fmla="*/ 481781 h 659131"/>
              <a:gd name="connsiteX91" fmla="*/ 418369 w 1261746"/>
              <a:gd name="connsiteY91" fmla="*/ 510233 h 659131"/>
              <a:gd name="connsiteX92" fmla="*/ 389908 w 1261746"/>
              <a:gd name="connsiteY92" fmla="*/ 538685 h 659131"/>
              <a:gd name="connsiteX93" fmla="*/ 361447 w 1261746"/>
              <a:gd name="connsiteY93" fmla="*/ 510233 h 659131"/>
              <a:gd name="connsiteX94" fmla="*/ 389908 w 1261746"/>
              <a:gd name="connsiteY94" fmla="*/ 481781 h 659131"/>
              <a:gd name="connsiteX95" fmla="*/ 269426 w 1261746"/>
              <a:gd name="connsiteY95" fmla="*/ 481781 h 659131"/>
              <a:gd name="connsiteX96" fmla="*/ 297887 w 1261746"/>
              <a:gd name="connsiteY96" fmla="*/ 510233 h 659131"/>
              <a:gd name="connsiteX97" fmla="*/ 269426 w 1261746"/>
              <a:gd name="connsiteY97" fmla="*/ 538685 h 659131"/>
              <a:gd name="connsiteX98" fmla="*/ 240965 w 1261746"/>
              <a:gd name="connsiteY98" fmla="*/ 510233 h 659131"/>
              <a:gd name="connsiteX99" fmla="*/ 269426 w 1261746"/>
              <a:gd name="connsiteY99" fmla="*/ 481781 h 659131"/>
              <a:gd name="connsiteX100" fmla="*/ 148943 w 1261746"/>
              <a:gd name="connsiteY100" fmla="*/ 481781 h 659131"/>
              <a:gd name="connsiteX101" fmla="*/ 177404 w 1261746"/>
              <a:gd name="connsiteY101" fmla="*/ 510233 h 659131"/>
              <a:gd name="connsiteX102" fmla="*/ 148943 w 1261746"/>
              <a:gd name="connsiteY102" fmla="*/ 538685 h 659131"/>
              <a:gd name="connsiteX103" fmla="*/ 120482 w 1261746"/>
              <a:gd name="connsiteY103" fmla="*/ 510233 h 659131"/>
              <a:gd name="connsiteX104" fmla="*/ 148943 w 1261746"/>
              <a:gd name="connsiteY104" fmla="*/ 481781 h 659131"/>
              <a:gd name="connsiteX105" fmla="*/ 28461 w 1261746"/>
              <a:gd name="connsiteY105" fmla="*/ 481781 h 659131"/>
              <a:gd name="connsiteX106" fmla="*/ 56922 w 1261746"/>
              <a:gd name="connsiteY106" fmla="*/ 510233 h 659131"/>
              <a:gd name="connsiteX107" fmla="*/ 28461 w 1261746"/>
              <a:gd name="connsiteY107" fmla="*/ 538685 h 659131"/>
              <a:gd name="connsiteX108" fmla="*/ 0 w 1261746"/>
              <a:gd name="connsiteY108" fmla="*/ 510233 h 659131"/>
              <a:gd name="connsiteX109" fmla="*/ 28461 w 1261746"/>
              <a:gd name="connsiteY109" fmla="*/ 481781 h 659131"/>
              <a:gd name="connsiteX110" fmla="*/ 1233285 w 1261746"/>
              <a:gd name="connsiteY110" fmla="*/ 361336 h 659131"/>
              <a:gd name="connsiteX111" fmla="*/ 1261746 w 1261746"/>
              <a:gd name="connsiteY111" fmla="*/ 389788 h 659131"/>
              <a:gd name="connsiteX112" fmla="*/ 1233285 w 1261746"/>
              <a:gd name="connsiteY112" fmla="*/ 418240 h 659131"/>
              <a:gd name="connsiteX113" fmla="*/ 1204824 w 1261746"/>
              <a:gd name="connsiteY113" fmla="*/ 389788 h 659131"/>
              <a:gd name="connsiteX114" fmla="*/ 1233285 w 1261746"/>
              <a:gd name="connsiteY114" fmla="*/ 361336 h 659131"/>
              <a:gd name="connsiteX115" fmla="*/ 1112803 w 1261746"/>
              <a:gd name="connsiteY115" fmla="*/ 361336 h 659131"/>
              <a:gd name="connsiteX116" fmla="*/ 1141264 w 1261746"/>
              <a:gd name="connsiteY116" fmla="*/ 389788 h 659131"/>
              <a:gd name="connsiteX117" fmla="*/ 1112803 w 1261746"/>
              <a:gd name="connsiteY117" fmla="*/ 418240 h 659131"/>
              <a:gd name="connsiteX118" fmla="*/ 1084342 w 1261746"/>
              <a:gd name="connsiteY118" fmla="*/ 389788 h 659131"/>
              <a:gd name="connsiteX119" fmla="*/ 1112803 w 1261746"/>
              <a:gd name="connsiteY119" fmla="*/ 361336 h 659131"/>
              <a:gd name="connsiteX120" fmla="*/ 992320 w 1261746"/>
              <a:gd name="connsiteY120" fmla="*/ 361336 h 659131"/>
              <a:gd name="connsiteX121" fmla="*/ 1020781 w 1261746"/>
              <a:gd name="connsiteY121" fmla="*/ 389788 h 659131"/>
              <a:gd name="connsiteX122" fmla="*/ 992320 w 1261746"/>
              <a:gd name="connsiteY122" fmla="*/ 418240 h 659131"/>
              <a:gd name="connsiteX123" fmla="*/ 963859 w 1261746"/>
              <a:gd name="connsiteY123" fmla="*/ 389788 h 659131"/>
              <a:gd name="connsiteX124" fmla="*/ 992320 w 1261746"/>
              <a:gd name="connsiteY124" fmla="*/ 361336 h 659131"/>
              <a:gd name="connsiteX125" fmla="*/ 871838 w 1261746"/>
              <a:gd name="connsiteY125" fmla="*/ 361336 h 659131"/>
              <a:gd name="connsiteX126" fmla="*/ 900299 w 1261746"/>
              <a:gd name="connsiteY126" fmla="*/ 389788 h 659131"/>
              <a:gd name="connsiteX127" fmla="*/ 871838 w 1261746"/>
              <a:gd name="connsiteY127" fmla="*/ 418240 h 659131"/>
              <a:gd name="connsiteX128" fmla="*/ 843377 w 1261746"/>
              <a:gd name="connsiteY128" fmla="*/ 389788 h 659131"/>
              <a:gd name="connsiteX129" fmla="*/ 871838 w 1261746"/>
              <a:gd name="connsiteY129" fmla="*/ 361336 h 659131"/>
              <a:gd name="connsiteX130" fmla="*/ 751356 w 1261746"/>
              <a:gd name="connsiteY130" fmla="*/ 361336 h 659131"/>
              <a:gd name="connsiteX131" fmla="*/ 779817 w 1261746"/>
              <a:gd name="connsiteY131" fmla="*/ 389788 h 659131"/>
              <a:gd name="connsiteX132" fmla="*/ 751356 w 1261746"/>
              <a:gd name="connsiteY132" fmla="*/ 418240 h 659131"/>
              <a:gd name="connsiteX133" fmla="*/ 722895 w 1261746"/>
              <a:gd name="connsiteY133" fmla="*/ 389788 h 659131"/>
              <a:gd name="connsiteX134" fmla="*/ 751356 w 1261746"/>
              <a:gd name="connsiteY134" fmla="*/ 361336 h 659131"/>
              <a:gd name="connsiteX135" fmla="*/ 630873 w 1261746"/>
              <a:gd name="connsiteY135" fmla="*/ 361336 h 659131"/>
              <a:gd name="connsiteX136" fmla="*/ 659334 w 1261746"/>
              <a:gd name="connsiteY136" fmla="*/ 389788 h 659131"/>
              <a:gd name="connsiteX137" fmla="*/ 630873 w 1261746"/>
              <a:gd name="connsiteY137" fmla="*/ 418240 h 659131"/>
              <a:gd name="connsiteX138" fmla="*/ 602412 w 1261746"/>
              <a:gd name="connsiteY138" fmla="*/ 389788 h 659131"/>
              <a:gd name="connsiteX139" fmla="*/ 630873 w 1261746"/>
              <a:gd name="connsiteY139" fmla="*/ 361336 h 659131"/>
              <a:gd name="connsiteX140" fmla="*/ 510391 w 1261746"/>
              <a:gd name="connsiteY140" fmla="*/ 361336 h 659131"/>
              <a:gd name="connsiteX141" fmla="*/ 538852 w 1261746"/>
              <a:gd name="connsiteY141" fmla="*/ 389788 h 659131"/>
              <a:gd name="connsiteX142" fmla="*/ 510391 w 1261746"/>
              <a:gd name="connsiteY142" fmla="*/ 418240 h 659131"/>
              <a:gd name="connsiteX143" fmla="*/ 481930 w 1261746"/>
              <a:gd name="connsiteY143" fmla="*/ 389788 h 659131"/>
              <a:gd name="connsiteX144" fmla="*/ 510391 w 1261746"/>
              <a:gd name="connsiteY144" fmla="*/ 361336 h 659131"/>
              <a:gd name="connsiteX145" fmla="*/ 389908 w 1261746"/>
              <a:gd name="connsiteY145" fmla="*/ 361336 h 659131"/>
              <a:gd name="connsiteX146" fmla="*/ 418369 w 1261746"/>
              <a:gd name="connsiteY146" fmla="*/ 389788 h 659131"/>
              <a:gd name="connsiteX147" fmla="*/ 389908 w 1261746"/>
              <a:gd name="connsiteY147" fmla="*/ 418240 h 659131"/>
              <a:gd name="connsiteX148" fmla="*/ 361447 w 1261746"/>
              <a:gd name="connsiteY148" fmla="*/ 389788 h 659131"/>
              <a:gd name="connsiteX149" fmla="*/ 389908 w 1261746"/>
              <a:gd name="connsiteY149" fmla="*/ 361336 h 659131"/>
              <a:gd name="connsiteX150" fmla="*/ 269426 w 1261746"/>
              <a:gd name="connsiteY150" fmla="*/ 361336 h 659131"/>
              <a:gd name="connsiteX151" fmla="*/ 297887 w 1261746"/>
              <a:gd name="connsiteY151" fmla="*/ 389788 h 659131"/>
              <a:gd name="connsiteX152" fmla="*/ 269426 w 1261746"/>
              <a:gd name="connsiteY152" fmla="*/ 418240 h 659131"/>
              <a:gd name="connsiteX153" fmla="*/ 240965 w 1261746"/>
              <a:gd name="connsiteY153" fmla="*/ 389788 h 659131"/>
              <a:gd name="connsiteX154" fmla="*/ 269426 w 1261746"/>
              <a:gd name="connsiteY154" fmla="*/ 361336 h 659131"/>
              <a:gd name="connsiteX155" fmla="*/ 148943 w 1261746"/>
              <a:gd name="connsiteY155" fmla="*/ 361336 h 659131"/>
              <a:gd name="connsiteX156" fmla="*/ 177404 w 1261746"/>
              <a:gd name="connsiteY156" fmla="*/ 389788 h 659131"/>
              <a:gd name="connsiteX157" fmla="*/ 148943 w 1261746"/>
              <a:gd name="connsiteY157" fmla="*/ 418240 h 659131"/>
              <a:gd name="connsiteX158" fmla="*/ 120482 w 1261746"/>
              <a:gd name="connsiteY158" fmla="*/ 389788 h 659131"/>
              <a:gd name="connsiteX159" fmla="*/ 148943 w 1261746"/>
              <a:gd name="connsiteY159" fmla="*/ 361336 h 659131"/>
              <a:gd name="connsiteX160" fmla="*/ 28461 w 1261746"/>
              <a:gd name="connsiteY160" fmla="*/ 361336 h 659131"/>
              <a:gd name="connsiteX161" fmla="*/ 56922 w 1261746"/>
              <a:gd name="connsiteY161" fmla="*/ 389788 h 659131"/>
              <a:gd name="connsiteX162" fmla="*/ 28461 w 1261746"/>
              <a:gd name="connsiteY162" fmla="*/ 418240 h 659131"/>
              <a:gd name="connsiteX163" fmla="*/ 0 w 1261746"/>
              <a:gd name="connsiteY163" fmla="*/ 389788 h 659131"/>
              <a:gd name="connsiteX164" fmla="*/ 28461 w 1261746"/>
              <a:gd name="connsiteY164" fmla="*/ 361336 h 659131"/>
              <a:gd name="connsiteX165" fmla="*/ 1233285 w 1261746"/>
              <a:gd name="connsiteY165" fmla="*/ 240891 h 659131"/>
              <a:gd name="connsiteX166" fmla="*/ 1261746 w 1261746"/>
              <a:gd name="connsiteY166" fmla="*/ 269343 h 659131"/>
              <a:gd name="connsiteX167" fmla="*/ 1233285 w 1261746"/>
              <a:gd name="connsiteY167" fmla="*/ 297795 h 659131"/>
              <a:gd name="connsiteX168" fmla="*/ 1204824 w 1261746"/>
              <a:gd name="connsiteY168" fmla="*/ 269343 h 659131"/>
              <a:gd name="connsiteX169" fmla="*/ 1233285 w 1261746"/>
              <a:gd name="connsiteY169" fmla="*/ 240891 h 659131"/>
              <a:gd name="connsiteX170" fmla="*/ 1112803 w 1261746"/>
              <a:gd name="connsiteY170" fmla="*/ 240891 h 659131"/>
              <a:gd name="connsiteX171" fmla="*/ 1141264 w 1261746"/>
              <a:gd name="connsiteY171" fmla="*/ 269343 h 659131"/>
              <a:gd name="connsiteX172" fmla="*/ 1112803 w 1261746"/>
              <a:gd name="connsiteY172" fmla="*/ 297795 h 659131"/>
              <a:gd name="connsiteX173" fmla="*/ 1084342 w 1261746"/>
              <a:gd name="connsiteY173" fmla="*/ 269343 h 659131"/>
              <a:gd name="connsiteX174" fmla="*/ 1112803 w 1261746"/>
              <a:gd name="connsiteY174" fmla="*/ 240891 h 659131"/>
              <a:gd name="connsiteX175" fmla="*/ 992320 w 1261746"/>
              <a:gd name="connsiteY175" fmla="*/ 240891 h 659131"/>
              <a:gd name="connsiteX176" fmla="*/ 1020781 w 1261746"/>
              <a:gd name="connsiteY176" fmla="*/ 269343 h 659131"/>
              <a:gd name="connsiteX177" fmla="*/ 992320 w 1261746"/>
              <a:gd name="connsiteY177" fmla="*/ 297795 h 659131"/>
              <a:gd name="connsiteX178" fmla="*/ 963859 w 1261746"/>
              <a:gd name="connsiteY178" fmla="*/ 269343 h 659131"/>
              <a:gd name="connsiteX179" fmla="*/ 992320 w 1261746"/>
              <a:gd name="connsiteY179" fmla="*/ 240891 h 659131"/>
              <a:gd name="connsiteX180" fmla="*/ 871838 w 1261746"/>
              <a:gd name="connsiteY180" fmla="*/ 240891 h 659131"/>
              <a:gd name="connsiteX181" fmla="*/ 900299 w 1261746"/>
              <a:gd name="connsiteY181" fmla="*/ 269343 h 659131"/>
              <a:gd name="connsiteX182" fmla="*/ 871838 w 1261746"/>
              <a:gd name="connsiteY182" fmla="*/ 297795 h 659131"/>
              <a:gd name="connsiteX183" fmla="*/ 843377 w 1261746"/>
              <a:gd name="connsiteY183" fmla="*/ 269343 h 659131"/>
              <a:gd name="connsiteX184" fmla="*/ 871838 w 1261746"/>
              <a:gd name="connsiteY184" fmla="*/ 240891 h 659131"/>
              <a:gd name="connsiteX185" fmla="*/ 751356 w 1261746"/>
              <a:gd name="connsiteY185" fmla="*/ 240891 h 659131"/>
              <a:gd name="connsiteX186" fmla="*/ 779817 w 1261746"/>
              <a:gd name="connsiteY186" fmla="*/ 269343 h 659131"/>
              <a:gd name="connsiteX187" fmla="*/ 751356 w 1261746"/>
              <a:gd name="connsiteY187" fmla="*/ 297795 h 659131"/>
              <a:gd name="connsiteX188" fmla="*/ 722895 w 1261746"/>
              <a:gd name="connsiteY188" fmla="*/ 269343 h 659131"/>
              <a:gd name="connsiteX189" fmla="*/ 751356 w 1261746"/>
              <a:gd name="connsiteY189" fmla="*/ 240891 h 659131"/>
              <a:gd name="connsiteX190" fmla="*/ 630873 w 1261746"/>
              <a:gd name="connsiteY190" fmla="*/ 240891 h 659131"/>
              <a:gd name="connsiteX191" fmla="*/ 659334 w 1261746"/>
              <a:gd name="connsiteY191" fmla="*/ 269343 h 659131"/>
              <a:gd name="connsiteX192" fmla="*/ 630873 w 1261746"/>
              <a:gd name="connsiteY192" fmla="*/ 297795 h 659131"/>
              <a:gd name="connsiteX193" fmla="*/ 602412 w 1261746"/>
              <a:gd name="connsiteY193" fmla="*/ 269343 h 659131"/>
              <a:gd name="connsiteX194" fmla="*/ 630873 w 1261746"/>
              <a:gd name="connsiteY194" fmla="*/ 240891 h 659131"/>
              <a:gd name="connsiteX195" fmla="*/ 510391 w 1261746"/>
              <a:gd name="connsiteY195" fmla="*/ 240891 h 659131"/>
              <a:gd name="connsiteX196" fmla="*/ 538852 w 1261746"/>
              <a:gd name="connsiteY196" fmla="*/ 269343 h 659131"/>
              <a:gd name="connsiteX197" fmla="*/ 510391 w 1261746"/>
              <a:gd name="connsiteY197" fmla="*/ 297795 h 659131"/>
              <a:gd name="connsiteX198" fmla="*/ 481930 w 1261746"/>
              <a:gd name="connsiteY198" fmla="*/ 269343 h 659131"/>
              <a:gd name="connsiteX199" fmla="*/ 510391 w 1261746"/>
              <a:gd name="connsiteY199" fmla="*/ 240891 h 659131"/>
              <a:gd name="connsiteX200" fmla="*/ 389908 w 1261746"/>
              <a:gd name="connsiteY200" fmla="*/ 240891 h 659131"/>
              <a:gd name="connsiteX201" fmla="*/ 418369 w 1261746"/>
              <a:gd name="connsiteY201" fmla="*/ 269343 h 659131"/>
              <a:gd name="connsiteX202" fmla="*/ 389908 w 1261746"/>
              <a:gd name="connsiteY202" fmla="*/ 297795 h 659131"/>
              <a:gd name="connsiteX203" fmla="*/ 361447 w 1261746"/>
              <a:gd name="connsiteY203" fmla="*/ 269343 h 659131"/>
              <a:gd name="connsiteX204" fmla="*/ 389908 w 1261746"/>
              <a:gd name="connsiteY204" fmla="*/ 240891 h 659131"/>
              <a:gd name="connsiteX205" fmla="*/ 269426 w 1261746"/>
              <a:gd name="connsiteY205" fmla="*/ 240891 h 659131"/>
              <a:gd name="connsiteX206" fmla="*/ 297887 w 1261746"/>
              <a:gd name="connsiteY206" fmla="*/ 269343 h 659131"/>
              <a:gd name="connsiteX207" fmla="*/ 269426 w 1261746"/>
              <a:gd name="connsiteY207" fmla="*/ 297795 h 659131"/>
              <a:gd name="connsiteX208" fmla="*/ 240965 w 1261746"/>
              <a:gd name="connsiteY208" fmla="*/ 269343 h 659131"/>
              <a:gd name="connsiteX209" fmla="*/ 269426 w 1261746"/>
              <a:gd name="connsiteY209" fmla="*/ 240891 h 659131"/>
              <a:gd name="connsiteX210" fmla="*/ 148943 w 1261746"/>
              <a:gd name="connsiteY210" fmla="*/ 240891 h 659131"/>
              <a:gd name="connsiteX211" fmla="*/ 177404 w 1261746"/>
              <a:gd name="connsiteY211" fmla="*/ 269343 h 659131"/>
              <a:gd name="connsiteX212" fmla="*/ 148943 w 1261746"/>
              <a:gd name="connsiteY212" fmla="*/ 297795 h 659131"/>
              <a:gd name="connsiteX213" fmla="*/ 120482 w 1261746"/>
              <a:gd name="connsiteY213" fmla="*/ 269343 h 659131"/>
              <a:gd name="connsiteX214" fmla="*/ 148943 w 1261746"/>
              <a:gd name="connsiteY214" fmla="*/ 240891 h 659131"/>
              <a:gd name="connsiteX215" fmla="*/ 28461 w 1261746"/>
              <a:gd name="connsiteY215" fmla="*/ 240891 h 659131"/>
              <a:gd name="connsiteX216" fmla="*/ 56922 w 1261746"/>
              <a:gd name="connsiteY216" fmla="*/ 269343 h 659131"/>
              <a:gd name="connsiteX217" fmla="*/ 28461 w 1261746"/>
              <a:gd name="connsiteY217" fmla="*/ 297795 h 659131"/>
              <a:gd name="connsiteX218" fmla="*/ 0 w 1261746"/>
              <a:gd name="connsiteY218" fmla="*/ 269343 h 659131"/>
              <a:gd name="connsiteX219" fmla="*/ 28461 w 1261746"/>
              <a:gd name="connsiteY219" fmla="*/ 240891 h 659131"/>
              <a:gd name="connsiteX220" fmla="*/ 1233285 w 1261746"/>
              <a:gd name="connsiteY220" fmla="*/ 120445 h 659131"/>
              <a:gd name="connsiteX221" fmla="*/ 1261746 w 1261746"/>
              <a:gd name="connsiteY221" fmla="*/ 148897 h 659131"/>
              <a:gd name="connsiteX222" fmla="*/ 1233285 w 1261746"/>
              <a:gd name="connsiteY222" fmla="*/ 177349 h 659131"/>
              <a:gd name="connsiteX223" fmla="*/ 1204824 w 1261746"/>
              <a:gd name="connsiteY223" fmla="*/ 148897 h 659131"/>
              <a:gd name="connsiteX224" fmla="*/ 1233285 w 1261746"/>
              <a:gd name="connsiteY224" fmla="*/ 120445 h 659131"/>
              <a:gd name="connsiteX225" fmla="*/ 1112803 w 1261746"/>
              <a:gd name="connsiteY225" fmla="*/ 120445 h 659131"/>
              <a:gd name="connsiteX226" fmla="*/ 1141264 w 1261746"/>
              <a:gd name="connsiteY226" fmla="*/ 148897 h 659131"/>
              <a:gd name="connsiteX227" fmla="*/ 1112803 w 1261746"/>
              <a:gd name="connsiteY227" fmla="*/ 177349 h 659131"/>
              <a:gd name="connsiteX228" fmla="*/ 1084342 w 1261746"/>
              <a:gd name="connsiteY228" fmla="*/ 148897 h 659131"/>
              <a:gd name="connsiteX229" fmla="*/ 1112803 w 1261746"/>
              <a:gd name="connsiteY229" fmla="*/ 120445 h 659131"/>
              <a:gd name="connsiteX230" fmla="*/ 992320 w 1261746"/>
              <a:gd name="connsiteY230" fmla="*/ 120445 h 659131"/>
              <a:gd name="connsiteX231" fmla="*/ 1020781 w 1261746"/>
              <a:gd name="connsiteY231" fmla="*/ 148897 h 659131"/>
              <a:gd name="connsiteX232" fmla="*/ 992320 w 1261746"/>
              <a:gd name="connsiteY232" fmla="*/ 177349 h 659131"/>
              <a:gd name="connsiteX233" fmla="*/ 963859 w 1261746"/>
              <a:gd name="connsiteY233" fmla="*/ 148897 h 659131"/>
              <a:gd name="connsiteX234" fmla="*/ 992320 w 1261746"/>
              <a:gd name="connsiteY234" fmla="*/ 120445 h 659131"/>
              <a:gd name="connsiteX235" fmla="*/ 871838 w 1261746"/>
              <a:gd name="connsiteY235" fmla="*/ 120445 h 659131"/>
              <a:gd name="connsiteX236" fmla="*/ 900299 w 1261746"/>
              <a:gd name="connsiteY236" fmla="*/ 148897 h 659131"/>
              <a:gd name="connsiteX237" fmla="*/ 871838 w 1261746"/>
              <a:gd name="connsiteY237" fmla="*/ 177349 h 659131"/>
              <a:gd name="connsiteX238" fmla="*/ 843377 w 1261746"/>
              <a:gd name="connsiteY238" fmla="*/ 148897 h 659131"/>
              <a:gd name="connsiteX239" fmla="*/ 871838 w 1261746"/>
              <a:gd name="connsiteY239" fmla="*/ 120445 h 659131"/>
              <a:gd name="connsiteX240" fmla="*/ 751356 w 1261746"/>
              <a:gd name="connsiteY240" fmla="*/ 120445 h 659131"/>
              <a:gd name="connsiteX241" fmla="*/ 779817 w 1261746"/>
              <a:gd name="connsiteY241" fmla="*/ 148897 h 659131"/>
              <a:gd name="connsiteX242" fmla="*/ 751356 w 1261746"/>
              <a:gd name="connsiteY242" fmla="*/ 177349 h 659131"/>
              <a:gd name="connsiteX243" fmla="*/ 722895 w 1261746"/>
              <a:gd name="connsiteY243" fmla="*/ 148897 h 659131"/>
              <a:gd name="connsiteX244" fmla="*/ 751356 w 1261746"/>
              <a:gd name="connsiteY244" fmla="*/ 120445 h 659131"/>
              <a:gd name="connsiteX245" fmla="*/ 630873 w 1261746"/>
              <a:gd name="connsiteY245" fmla="*/ 120445 h 659131"/>
              <a:gd name="connsiteX246" fmla="*/ 659334 w 1261746"/>
              <a:gd name="connsiteY246" fmla="*/ 148897 h 659131"/>
              <a:gd name="connsiteX247" fmla="*/ 630873 w 1261746"/>
              <a:gd name="connsiteY247" fmla="*/ 177349 h 659131"/>
              <a:gd name="connsiteX248" fmla="*/ 602412 w 1261746"/>
              <a:gd name="connsiteY248" fmla="*/ 148897 h 659131"/>
              <a:gd name="connsiteX249" fmla="*/ 630873 w 1261746"/>
              <a:gd name="connsiteY249" fmla="*/ 120445 h 659131"/>
              <a:gd name="connsiteX250" fmla="*/ 510391 w 1261746"/>
              <a:gd name="connsiteY250" fmla="*/ 120445 h 659131"/>
              <a:gd name="connsiteX251" fmla="*/ 538852 w 1261746"/>
              <a:gd name="connsiteY251" fmla="*/ 148897 h 659131"/>
              <a:gd name="connsiteX252" fmla="*/ 510391 w 1261746"/>
              <a:gd name="connsiteY252" fmla="*/ 177349 h 659131"/>
              <a:gd name="connsiteX253" fmla="*/ 481930 w 1261746"/>
              <a:gd name="connsiteY253" fmla="*/ 148897 h 659131"/>
              <a:gd name="connsiteX254" fmla="*/ 510391 w 1261746"/>
              <a:gd name="connsiteY254" fmla="*/ 120445 h 659131"/>
              <a:gd name="connsiteX255" fmla="*/ 389908 w 1261746"/>
              <a:gd name="connsiteY255" fmla="*/ 120445 h 659131"/>
              <a:gd name="connsiteX256" fmla="*/ 418369 w 1261746"/>
              <a:gd name="connsiteY256" fmla="*/ 148897 h 659131"/>
              <a:gd name="connsiteX257" fmla="*/ 389908 w 1261746"/>
              <a:gd name="connsiteY257" fmla="*/ 177349 h 659131"/>
              <a:gd name="connsiteX258" fmla="*/ 361447 w 1261746"/>
              <a:gd name="connsiteY258" fmla="*/ 148897 h 659131"/>
              <a:gd name="connsiteX259" fmla="*/ 389908 w 1261746"/>
              <a:gd name="connsiteY259" fmla="*/ 120445 h 659131"/>
              <a:gd name="connsiteX260" fmla="*/ 269426 w 1261746"/>
              <a:gd name="connsiteY260" fmla="*/ 120445 h 659131"/>
              <a:gd name="connsiteX261" fmla="*/ 297887 w 1261746"/>
              <a:gd name="connsiteY261" fmla="*/ 148897 h 659131"/>
              <a:gd name="connsiteX262" fmla="*/ 269426 w 1261746"/>
              <a:gd name="connsiteY262" fmla="*/ 177349 h 659131"/>
              <a:gd name="connsiteX263" fmla="*/ 240965 w 1261746"/>
              <a:gd name="connsiteY263" fmla="*/ 148897 h 659131"/>
              <a:gd name="connsiteX264" fmla="*/ 269426 w 1261746"/>
              <a:gd name="connsiteY264" fmla="*/ 120445 h 659131"/>
              <a:gd name="connsiteX265" fmla="*/ 148943 w 1261746"/>
              <a:gd name="connsiteY265" fmla="*/ 120445 h 659131"/>
              <a:gd name="connsiteX266" fmla="*/ 177404 w 1261746"/>
              <a:gd name="connsiteY266" fmla="*/ 148897 h 659131"/>
              <a:gd name="connsiteX267" fmla="*/ 148943 w 1261746"/>
              <a:gd name="connsiteY267" fmla="*/ 177349 h 659131"/>
              <a:gd name="connsiteX268" fmla="*/ 120482 w 1261746"/>
              <a:gd name="connsiteY268" fmla="*/ 148897 h 659131"/>
              <a:gd name="connsiteX269" fmla="*/ 148943 w 1261746"/>
              <a:gd name="connsiteY269" fmla="*/ 120445 h 659131"/>
              <a:gd name="connsiteX270" fmla="*/ 28461 w 1261746"/>
              <a:gd name="connsiteY270" fmla="*/ 120445 h 659131"/>
              <a:gd name="connsiteX271" fmla="*/ 56922 w 1261746"/>
              <a:gd name="connsiteY271" fmla="*/ 148897 h 659131"/>
              <a:gd name="connsiteX272" fmla="*/ 28461 w 1261746"/>
              <a:gd name="connsiteY272" fmla="*/ 177349 h 659131"/>
              <a:gd name="connsiteX273" fmla="*/ 0 w 1261746"/>
              <a:gd name="connsiteY273" fmla="*/ 148897 h 659131"/>
              <a:gd name="connsiteX274" fmla="*/ 28461 w 1261746"/>
              <a:gd name="connsiteY274" fmla="*/ 120445 h 659131"/>
              <a:gd name="connsiteX275" fmla="*/ 1233285 w 1261746"/>
              <a:gd name="connsiteY275" fmla="*/ 0 h 659131"/>
              <a:gd name="connsiteX276" fmla="*/ 1261746 w 1261746"/>
              <a:gd name="connsiteY276" fmla="*/ 28452 h 659131"/>
              <a:gd name="connsiteX277" fmla="*/ 1233285 w 1261746"/>
              <a:gd name="connsiteY277" fmla="*/ 56904 h 659131"/>
              <a:gd name="connsiteX278" fmla="*/ 1204824 w 1261746"/>
              <a:gd name="connsiteY278" fmla="*/ 28452 h 659131"/>
              <a:gd name="connsiteX279" fmla="*/ 1233285 w 1261746"/>
              <a:gd name="connsiteY279" fmla="*/ 0 h 659131"/>
              <a:gd name="connsiteX280" fmla="*/ 1112803 w 1261746"/>
              <a:gd name="connsiteY280" fmla="*/ 0 h 659131"/>
              <a:gd name="connsiteX281" fmla="*/ 1141264 w 1261746"/>
              <a:gd name="connsiteY281" fmla="*/ 28452 h 659131"/>
              <a:gd name="connsiteX282" fmla="*/ 1112803 w 1261746"/>
              <a:gd name="connsiteY282" fmla="*/ 56904 h 659131"/>
              <a:gd name="connsiteX283" fmla="*/ 1084342 w 1261746"/>
              <a:gd name="connsiteY283" fmla="*/ 28452 h 659131"/>
              <a:gd name="connsiteX284" fmla="*/ 1112803 w 1261746"/>
              <a:gd name="connsiteY284" fmla="*/ 0 h 659131"/>
              <a:gd name="connsiteX285" fmla="*/ 992320 w 1261746"/>
              <a:gd name="connsiteY285" fmla="*/ 0 h 659131"/>
              <a:gd name="connsiteX286" fmla="*/ 1020781 w 1261746"/>
              <a:gd name="connsiteY286" fmla="*/ 28452 h 659131"/>
              <a:gd name="connsiteX287" fmla="*/ 992320 w 1261746"/>
              <a:gd name="connsiteY287" fmla="*/ 56904 h 659131"/>
              <a:gd name="connsiteX288" fmla="*/ 963859 w 1261746"/>
              <a:gd name="connsiteY288" fmla="*/ 28452 h 659131"/>
              <a:gd name="connsiteX289" fmla="*/ 992320 w 1261746"/>
              <a:gd name="connsiteY289" fmla="*/ 0 h 659131"/>
              <a:gd name="connsiteX290" fmla="*/ 871838 w 1261746"/>
              <a:gd name="connsiteY290" fmla="*/ 0 h 659131"/>
              <a:gd name="connsiteX291" fmla="*/ 900299 w 1261746"/>
              <a:gd name="connsiteY291" fmla="*/ 28452 h 659131"/>
              <a:gd name="connsiteX292" fmla="*/ 871838 w 1261746"/>
              <a:gd name="connsiteY292" fmla="*/ 56904 h 659131"/>
              <a:gd name="connsiteX293" fmla="*/ 843377 w 1261746"/>
              <a:gd name="connsiteY293" fmla="*/ 28452 h 659131"/>
              <a:gd name="connsiteX294" fmla="*/ 871838 w 1261746"/>
              <a:gd name="connsiteY294" fmla="*/ 0 h 659131"/>
              <a:gd name="connsiteX295" fmla="*/ 751356 w 1261746"/>
              <a:gd name="connsiteY295" fmla="*/ 0 h 659131"/>
              <a:gd name="connsiteX296" fmla="*/ 779817 w 1261746"/>
              <a:gd name="connsiteY296" fmla="*/ 28452 h 659131"/>
              <a:gd name="connsiteX297" fmla="*/ 751356 w 1261746"/>
              <a:gd name="connsiteY297" fmla="*/ 56904 h 659131"/>
              <a:gd name="connsiteX298" fmla="*/ 722895 w 1261746"/>
              <a:gd name="connsiteY298" fmla="*/ 28452 h 659131"/>
              <a:gd name="connsiteX299" fmla="*/ 751356 w 1261746"/>
              <a:gd name="connsiteY299" fmla="*/ 0 h 659131"/>
              <a:gd name="connsiteX300" fmla="*/ 630873 w 1261746"/>
              <a:gd name="connsiteY300" fmla="*/ 0 h 659131"/>
              <a:gd name="connsiteX301" fmla="*/ 659334 w 1261746"/>
              <a:gd name="connsiteY301" fmla="*/ 28452 h 659131"/>
              <a:gd name="connsiteX302" fmla="*/ 630873 w 1261746"/>
              <a:gd name="connsiteY302" fmla="*/ 56904 h 659131"/>
              <a:gd name="connsiteX303" fmla="*/ 602412 w 1261746"/>
              <a:gd name="connsiteY303" fmla="*/ 28452 h 659131"/>
              <a:gd name="connsiteX304" fmla="*/ 630873 w 1261746"/>
              <a:gd name="connsiteY304" fmla="*/ 0 h 659131"/>
              <a:gd name="connsiteX305" fmla="*/ 510391 w 1261746"/>
              <a:gd name="connsiteY305" fmla="*/ 0 h 659131"/>
              <a:gd name="connsiteX306" fmla="*/ 538852 w 1261746"/>
              <a:gd name="connsiteY306" fmla="*/ 28452 h 659131"/>
              <a:gd name="connsiteX307" fmla="*/ 510391 w 1261746"/>
              <a:gd name="connsiteY307" fmla="*/ 56904 h 659131"/>
              <a:gd name="connsiteX308" fmla="*/ 481930 w 1261746"/>
              <a:gd name="connsiteY308" fmla="*/ 28452 h 659131"/>
              <a:gd name="connsiteX309" fmla="*/ 510391 w 1261746"/>
              <a:gd name="connsiteY309" fmla="*/ 0 h 659131"/>
              <a:gd name="connsiteX310" fmla="*/ 389908 w 1261746"/>
              <a:gd name="connsiteY310" fmla="*/ 0 h 659131"/>
              <a:gd name="connsiteX311" fmla="*/ 418369 w 1261746"/>
              <a:gd name="connsiteY311" fmla="*/ 28452 h 659131"/>
              <a:gd name="connsiteX312" fmla="*/ 389908 w 1261746"/>
              <a:gd name="connsiteY312" fmla="*/ 56904 h 659131"/>
              <a:gd name="connsiteX313" fmla="*/ 361447 w 1261746"/>
              <a:gd name="connsiteY313" fmla="*/ 28452 h 659131"/>
              <a:gd name="connsiteX314" fmla="*/ 389908 w 1261746"/>
              <a:gd name="connsiteY314" fmla="*/ 0 h 659131"/>
              <a:gd name="connsiteX315" fmla="*/ 269426 w 1261746"/>
              <a:gd name="connsiteY315" fmla="*/ 0 h 659131"/>
              <a:gd name="connsiteX316" fmla="*/ 297887 w 1261746"/>
              <a:gd name="connsiteY316" fmla="*/ 28452 h 659131"/>
              <a:gd name="connsiteX317" fmla="*/ 269426 w 1261746"/>
              <a:gd name="connsiteY317" fmla="*/ 56904 h 659131"/>
              <a:gd name="connsiteX318" fmla="*/ 240965 w 1261746"/>
              <a:gd name="connsiteY318" fmla="*/ 28452 h 659131"/>
              <a:gd name="connsiteX319" fmla="*/ 269426 w 1261746"/>
              <a:gd name="connsiteY319" fmla="*/ 0 h 659131"/>
              <a:gd name="connsiteX320" fmla="*/ 148943 w 1261746"/>
              <a:gd name="connsiteY320" fmla="*/ 0 h 659131"/>
              <a:gd name="connsiteX321" fmla="*/ 177404 w 1261746"/>
              <a:gd name="connsiteY321" fmla="*/ 28452 h 659131"/>
              <a:gd name="connsiteX322" fmla="*/ 148943 w 1261746"/>
              <a:gd name="connsiteY322" fmla="*/ 56904 h 659131"/>
              <a:gd name="connsiteX323" fmla="*/ 120482 w 1261746"/>
              <a:gd name="connsiteY323" fmla="*/ 28452 h 659131"/>
              <a:gd name="connsiteX324" fmla="*/ 148943 w 1261746"/>
              <a:gd name="connsiteY324" fmla="*/ 0 h 659131"/>
              <a:gd name="connsiteX325" fmla="*/ 28461 w 1261746"/>
              <a:gd name="connsiteY325" fmla="*/ 0 h 659131"/>
              <a:gd name="connsiteX326" fmla="*/ 56922 w 1261746"/>
              <a:gd name="connsiteY326" fmla="*/ 28452 h 659131"/>
              <a:gd name="connsiteX327" fmla="*/ 28461 w 1261746"/>
              <a:gd name="connsiteY327" fmla="*/ 56904 h 659131"/>
              <a:gd name="connsiteX328" fmla="*/ 0 w 1261746"/>
              <a:gd name="connsiteY328" fmla="*/ 28452 h 659131"/>
              <a:gd name="connsiteX329" fmla="*/ 28461 w 1261746"/>
              <a:gd name="connsiteY329" fmla="*/ 0 h 6591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</a:cxnLst>
            <a:rect l="l" t="t" r="r" b="b"/>
            <a:pathLst>
              <a:path w="1261746" h="659131">
                <a:moveTo>
                  <a:pt x="1233285" y="602227"/>
                </a:moveTo>
                <a:cubicBezTo>
                  <a:pt x="1249004" y="602227"/>
                  <a:pt x="1261746" y="614965"/>
                  <a:pt x="1261746" y="630679"/>
                </a:cubicBezTo>
                <a:cubicBezTo>
                  <a:pt x="1261746" y="646393"/>
                  <a:pt x="1249004" y="659131"/>
                  <a:pt x="1233285" y="659131"/>
                </a:cubicBezTo>
                <a:cubicBezTo>
                  <a:pt x="1217566" y="659131"/>
                  <a:pt x="1204824" y="646393"/>
                  <a:pt x="1204824" y="630679"/>
                </a:cubicBezTo>
                <a:cubicBezTo>
                  <a:pt x="1204824" y="614965"/>
                  <a:pt x="1217566" y="602227"/>
                  <a:pt x="1233285" y="602227"/>
                </a:cubicBezTo>
                <a:close/>
                <a:moveTo>
                  <a:pt x="1112803" y="602227"/>
                </a:moveTo>
                <a:cubicBezTo>
                  <a:pt x="1128522" y="602227"/>
                  <a:pt x="1141264" y="614965"/>
                  <a:pt x="1141264" y="630679"/>
                </a:cubicBezTo>
                <a:cubicBezTo>
                  <a:pt x="1141264" y="646393"/>
                  <a:pt x="1128522" y="659131"/>
                  <a:pt x="1112803" y="659131"/>
                </a:cubicBezTo>
                <a:cubicBezTo>
                  <a:pt x="1097084" y="659131"/>
                  <a:pt x="1084342" y="646393"/>
                  <a:pt x="1084342" y="630679"/>
                </a:cubicBezTo>
                <a:cubicBezTo>
                  <a:pt x="1084342" y="614965"/>
                  <a:pt x="1097084" y="602227"/>
                  <a:pt x="1112803" y="602227"/>
                </a:cubicBezTo>
                <a:close/>
                <a:moveTo>
                  <a:pt x="992320" y="602227"/>
                </a:moveTo>
                <a:cubicBezTo>
                  <a:pt x="1008039" y="602227"/>
                  <a:pt x="1020781" y="614965"/>
                  <a:pt x="1020781" y="630679"/>
                </a:cubicBezTo>
                <a:cubicBezTo>
                  <a:pt x="1020781" y="646393"/>
                  <a:pt x="1008039" y="659131"/>
                  <a:pt x="992320" y="659131"/>
                </a:cubicBezTo>
                <a:cubicBezTo>
                  <a:pt x="976601" y="659131"/>
                  <a:pt x="963859" y="646393"/>
                  <a:pt x="963859" y="630679"/>
                </a:cubicBezTo>
                <a:cubicBezTo>
                  <a:pt x="963859" y="614965"/>
                  <a:pt x="976601" y="602227"/>
                  <a:pt x="992320" y="602227"/>
                </a:cubicBezTo>
                <a:close/>
                <a:moveTo>
                  <a:pt x="871838" y="602227"/>
                </a:moveTo>
                <a:cubicBezTo>
                  <a:pt x="887557" y="602227"/>
                  <a:pt x="900299" y="614965"/>
                  <a:pt x="900299" y="630679"/>
                </a:cubicBezTo>
                <a:cubicBezTo>
                  <a:pt x="900299" y="646393"/>
                  <a:pt x="887557" y="659131"/>
                  <a:pt x="871838" y="659131"/>
                </a:cubicBezTo>
                <a:cubicBezTo>
                  <a:pt x="856119" y="659131"/>
                  <a:pt x="843377" y="646393"/>
                  <a:pt x="843377" y="630679"/>
                </a:cubicBezTo>
                <a:cubicBezTo>
                  <a:pt x="843377" y="614965"/>
                  <a:pt x="856119" y="602227"/>
                  <a:pt x="871838" y="602227"/>
                </a:cubicBezTo>
                <a:close/>
                <a:moveTo>
                  <a:pt x="751356" y="602227"/>
                </a:moveTo>
                <a:cubicBezTo>
                  <a:pt x="767075" y="602227"/>
                  <a:pt x="779817" y="614965"/>
                  <a:pt x="779817" y="630679"/>
                </a:cubicBezTo>
                <a:cubicBezTo>
                  <a:pt x="779817" y="646393"/>
                  <a:pt x="767075" y="659131"/>
                  <a:pt x="751356" y="659131"/>
                </a:cubicBezTo>
                <a:cubicBezTo>
                  <a:pt x="735637" y="659131"/>
                  <a:pt x="722895" y="646393"/>
                  <a:pt x="722895" y="630679"/>
                </a:cubicBezTo>
                <a:cubicBezTo>
                  <a:pt x="722895" y="614965"/>
                  <a:pt x="735637" y="602227"/>
                  <a:pt x="751356" y="602227"/>
                </a:cubicBezTo>
                <a:close/>
                <a:moveTo>
                  <a:pt x="630873" y="602227"/>
                </a:moveTo>
                <a:cubicBezTo>
                  <a:pt x="646592" y="602227"/>
                  <a:pt x="659334" y="614965"/>
                  <a:pt x="659334" y="630679"/>
                </a:cubicBezTo>
                <a:cubicBezTo>
                  <a:pt x="659334" y="646393"/>
                  <a:pt x="646592" y="659131"/>
                  <a:pt x="630873" y="659131"/>
                </a:cubicBezTo>
                <a:cubicBezTo>
                  <a:pt x="615154" y="659131"/>
                  <a:pt x="602412" y="646393"/>
                  <a:pt x="602412" y="630679"/>
                </a:cubicBezTo>
                <a:cubicBezTo>
                  <a:pt x="602412" y="614965"/>
                  <a:pt x="615154" y="602227"/>
                  <a:pt x="630873" y="602227"/>
                </a:cubicBezTo>
                <a:close/>
                <a:moveTo>
                  <a:pt x="510391" y="602227"/>
                </a:moveTo>
                <a:cubicBezTo>
                  <a:pt x="526110" y="602227"/>
                  <a:pt x="538852" y="614965"/>
                  <a:pt x="538852" y="630679"/>
                </a:cubicBezTo>
                <a:cubicBezTo>
                  <a:pt x="538852" y="646393"/>
                  <a:pt x="526110" y="659131"/>
                  <a:pt x="510391" y="659131"/>
                </a:cubicBezTo>
                <a:cubicBezTo>
                  <a:pt x="494672" y="659131"/>
                  <a:pt x="481930" y="646393"/>
                  <a:pt x="481930" y="630679"/>
                </a:cubicBezTo>
                <a:cubicBezTo>
                  <a:pt x="481930" y="614965"/>
                  <a:pt x="494672" y="602227"/>
                  <a:pt x="510391" y="602227"/>
                </a:cubicBezTo>
                <a:close/>
                <a:moveTo>
                  <a:pt x="389908" y="602227"/>
                </a:moveTo>
                <a:cubicBezTo>
                  <a:pt x="405627" y="602227"/>
                  <a:pt x="418369" y="614965"/>
                  <a:pt x="418369" y="630679"/>
                </a:cubicBezTo>
                <a:cubicBezTo>
                  <a:pt x="418369" y="646393"/>
                  <a:pt x="405627" y="659131"/>
                  <a:pt x="389908" y="659131"/>
                </a:cubicBezTo>
                <a:cubicBezTo>
                  <a:pt x="374189" y="659131"/>
                  <a:pt x="361447" y="646393"/>
                  <a:pt x="361447" y="630679"/>
                </a:cubicBezTo>
                <a:cubicBezTo>
                  <a:pt x="361447" y="614965"/>
                  <a:pt x="374189" y="602227"/>
                  <a:pt x="389908" y="602227"/>
                </a:cubicBezTo>
                <a:close/>
                <a:moveTo>
                  <a:pt x="269426" y="602227"/>
                </a:moveTo>
                <a:cubicBezTo>
                  <a:pt x="285145" y="602227"/>
                  <a:pt x="297887" y="614965"/>
                  <a:pt x="297887" y="630679"/>
                </a:cubicBezTo>
                <a:cubicBezTo>
                  <a:pt x="297887" y="646393"/>
                  <a:pt x="285145" y="659131"/>
                  <a:pt x="269426" y="659131"/>
                </a:cubicBezTo>
                <a:cubicBezTo>
                  <a:pt x="253707" y="659131"/>
                  <a:pt x="240965" y="646393"/>
                  <a:pt x="240965" y="630679"/>
                </a:cubicBezTo>
                <a:cubicBezTo>
                  <a:pt x="240965" y="614965"/>
                  <a:pt x="253707" y="602227"/>
                  <a:pt x="269426" y="602227"/>
                </a:cubicBezTo>
                <a:close/>
                <a:moveTo>
                  <a:pt x="148943" y="602227"/>
                </a:moveTo>
                <a:cubicBezTo>
                  <a:pt x="164662" y="602227"/>
                  <a:pt x="177404" y="614965"/>
                  <a:pt x="177404" y="630679"/>
                </a:cubicBezTo>
                <a:cubicBezTo>
                  <a:pt x="177404" y="646393"/>
                  <a:pt x="164662" y="659131"/>
                  <a:pt x="148943" y="659131"/>
                </a:cubicBezTo>
                <a:cubicBezTo>
                  <a:pt x="133224" y="659131"/>
                  <a:pt x="120482" y="646393"/>
                  <a:pt x="120482" y="630679"/>
                </a:cubicBezTo>
                <a:cubicBezTo>
                  <a:pt x="120482" y="614965"/>
                  <a:pt x="133224" y="602227"/>
                  <a:pt x="148943" y="602227"/>
                </a:cubicBezTo>
                <a:close/>
                <a:moveTo>
                  <a:pt x="28461" y="602227"/>
                </a:moveTo>
                <a:cubicBezTo>
                  <a:pt x="44180" y="602227"/>
                  <a:pt x="56922" y="614965"/>
                  <a:pt x="56922" y="630679"/>
                </a:cubicBezTo>
                <a:cubicBezTo>
                  <a:pt x="56922" y="646393"/>
                  <a:pt x="44180" y="659131"/>
                  <a:pt x="28461" y="659131"/>
                </a:cubicBezTo>
                <a:cubicBezTo>
                  <a:pt x="12742" y="659131"/>
                  <a:pt x="0" y="646393"/>
                  <a:pt x="0" y="630679"/>
                </a:cubicBezTo>
                <a:cubicBezTo>
                  <a:pt x="0" y="614965"/>
                  <a:pt x="12742" y="602227"/>
                  <a:pt x="28461" y="602227"/>
                </a:cubicBezTo>
                <a:close/>
                <a:moveTo>
                  <a:pt x="1233285" y="481781"/>
                </a:moveTo>
                <a:cubicBezTo>
                  <a:pt x="1249004" y="481781"/>
                  <a:pt x="1261746" y="494519"/>
                  <a:pt x="1261746" y="510233"/>
                </a:cubicBezTo>
                <a:cubicBezTo>
                  <a:pt x="1261746" y="525947"/>
                  <a:pt x="1249004" y="538685"/>
                  <a:pt x="1233285" y="538685"/>
                </a:cubicBezTo>
                <a:cubicBezTo>
                  <a:pt x="1217566" y="538685"/>
                  <a:pt x="1204824" y="525947"/>
                  <a:pt x="1204824" y="510233"/>
                </a:cubicBezTo>
                <a:cubicBezTo>
                  <a:pt x="1204824" y="494519"/>
                  <a:pt x="1217566" y="481781"/>
                  <a:pt x="1233285" y="481781"/>
                </a:cubicBezTo>
                <a:close/>
                <a:moveTo>
                  <a:pt x="1112803" y="481781"/>
                </a:moveTo>
                <a:cubicBezTo>
                  <a:pt x="1128522" y="481781"/>
                  <a:pt x="1141264" y="494519"/>
                  <a:pt x="1141264" y="510233"/>
                </a:cubicBezTo>
                <a:cubicBezTo>
                  <a:pt x="1141264" y="525947"/>
                  <a:pt x="1128522" y="538685"/>
                  <a:pt x="1112803" y="538685"/>
                </a:cubicBezTo>
                <a:cubicBezTo>
                  <a:pt x="1097084" y="538685"/>
                  <a:pt x="1084342" y="525947"/>
                  <a:pt x="1084342" y="510233"/>
                </a:cubicBezTo>
                <a:cubicBezTo>
                  <a:pt x="1084342" y="494519"/>
                  <a:pt x="1097084" y="481781"/>
                  <a:pt x="1112803" y="481781"/>
                </a:cubicBezTo>
                <a:close/>
                <a:moveTo>
                  <a:pt x="992320" y="481781"/>
                </a:moveTo>
                <a:cubicBezTo>
                  <a:pt x="1008039" y="481781"/>
                  <a:pt x="1020781" y="494519"/>
                  <a:pt x="1020781" y="510233"/>
                </a:cubicBezTo>
                <a:cubicBezTo>
                  <a:pt x="1020781" y="525947"/>
                  <a:pt x="1008039" y="538685"/>
                  <a:pt x="992320" y="538685"/>
                </a:cubicBezTo>
                <a:cubicBezTo>
                  <a:pt x="976601" y="538685"/>
                  <a:pt x="963859" y="525947"/>
                  <a:pt x="963859" y="510233"/>
                </a:cubicBezTo>
                <a:cubicBezTo>
                  <a:pt x="963859" y="494519"/>
                  <a:pt x="976601" y="481781"/>
                  <a:pt x="992320" y="481781"/>
                </a:cubicBezTo>
                <a:close/>
                <a:moveTo>
                  <a:pt x="871838" y="481781"/>
                </a:moveTo>
                <a:cubicBezTo>
                  <a:pt x="887557" y="481781"/>
                  <a:pt x="900299" y="494519"/>
                  <a:pt x="900299" y="510233"/>
                </a:cubicBezTo>
                <a:cubicBezTo>
                  <a:pt x="900299" y="525947"/>
                  <a:pt x="887557" y="538685"/>
                  <a:pt x="871838" y="538685"/>
                </a:cubicBezTo>
                <a:cubicBezTo>
                  <a:pt x="856119" y="538685"/>
                  <a:pt x="843377" y="525947"/>
                  <a:pt x="843377" y="510233"/>
                </a:cubicBezTo>
                <a:cubicBezTo>
                  <a:pt x="843377" y="494519"/>
                  <a:pt x="856119" y="481781"/>
                  <a:pt x="871838" y="481781"/>
                </a:cubicBezTo>
                <a:close/>
                <a:moveTo>
                  <a:pt x="751356" y="481781"/>
                </a:moveTo>
                <a:cubicBezTo>
                  <a:pt x="767075" y="481781"/>
                  <a:pt x="779817" y="494519"/>
                  <a:pt x="779817" y="510233"/>
                </a:cubicBezTo>
                <a:cubicBezTo>
                  <a:pt x="779817" y="525947"/>
                  <a:pt x="767075" y="538685"/>
                  <a:pt x="751356" y="538685"/>
                </a:cubicBezTo>
                <a:cubicBezTo>
                  <a:pt x="735637" y="538685"/>
                  <a:pt x="722895" y="525947"/>
                  <a:pt x="722895" y="510233"/>
                </a:cubicBezTo>
                <a:cubicBezTo>
                  <a:pt x="722895" y="494519"/>
                  <a:pt x="735637" y="481781"/>
                  <a:pt x="751356" y="481781"/>
                </a:cubicBezTo>
                <a:close/>
                <a:moveTo>
                  <a:pt x="630873" y="481781"/>
                </a:moveTo>
                <a:cubicBezTo>
                  <a:pt x="646592" y="481781"/>
                  <a:pt x="659334" y="494519"/>
                  <a:pt x="659334" y="510233"/>
                </a:cubicBezTo>
                <a:cubicBezTo>
                  <a:pt x="659334" y="525947"/>
                  <a:pt x="646592" y="538685"/>
                  <a:pt x="630873" y="538685"/>
                </a:cubicBezTo>
                <a:cubicBezTo>
                  <a:pt x="615154" y="538685"/>
                  <a:pt x="602412" y="525947"/>
                  <a:pt x="602412" y="510233"/>
                </a:cubicBezTo>
                <a:cubicBezTo>
                  <a:pt x="602412" y="494519"/>
                  <a:pt x="615154" y="481781"/>
                  <a:pt x="630873" y="481781"/>
                </a:cubicBezTo>
                <a:close/>
                <a:moveTo>
                  <a:pt x="510391" y="481781"/>
                </a:moveTo>
                <a:cubicBezTo>
                  <a:pt x="526110" y="481781"/>
                  <a:pt x="538852" y="494519"/>
                  <a:pt x="538852" y="510233"/>
                </a:cubicBezTo>
                <a:cubicBezTo>
                  <a:pt x="538852" y="525947"/>
                  <a:pt x="526110" y="538685"/>
                  <a:pt x="510391" y="538685"/>
                </a:cubicBezTo>
                <a:cubicBezTo>
                  <a:pt x="494672" y="538685"/>
                  <a:pt x="481930" y="525947"/>
                  <a:pt x="481930" y="510233"/>
                </a:cubicBezTo>
                <a:cubicBezTo>
                  <a:pt x="481930" y="494519"/>
                  <a:pt x="494672" y="481781"/>
                  <a:pt x="510391" y="481781"/>
                </a:cubicBezTo>
                <a:close/>
                <a:moveTo>
                  <a:pt x="389908" y="481781"/>
                </a:moveTo>
                <a:cubicBezTo>
                  <a:pt x="405627" y="481781"/>
                  <a:pt x="418369" y="494519"/>
                  <a:pt x="418369" y="510233"/>
                </a:cubicBezTo>
                <a:cubicBezTo>
                  <a:pt x="418369" y="525947"/>
                  <a:pt x="405627" y="538685"/>
                  <a:pt x="389908" y="538685"/>
                </a:cubicBezTo>
                <a:cubicBezTo>
                  <a:pt x="374189" y="538685"/>
                  <a:pt x="361447" y="525947"/>
                  <a:pt x="361447" y="510233"/>
                </a:cubicBezTo>
                <a:cubicBezTo>
                  <a:pt x="361447" y="494519"/>
                  <a:pt x="374189" y="481781"/>
                  <a:pt x="389908" y="481781"/>
                </a:cubicBezTo>
                <a:close/>
                <a:moveTo>
                  <a:pt x="269426" y="481781"/>
                </a:moveTo>
                <a:cubicBezTo>
                  <a:pt x="285145" y="481781"/>
                  <a:pt x="297887" y="494519"/>
                  <a:pt x="297887" y="510233"/>
                </a:cubicBezTo>
                <a:cubicBezTo>
                  <a:pt x="297887" y="525947"/>
                  <a:pt x="285145" y="538685"/>
                  <a:pt x="269426" y="538685"/>
                </a:cubicBezTo>
                <a:cubicBezTo>
                  <a:pt x="253707" y="538685"/>
                  <a:pt x="240965" y="525947"/>
                  <a:pt x="240965" y="510233"/>
                </a:cubicBezTo>
                <a:cubicBezTo>
                  <a:pt x="240965" y="494519"/>
                  <a:pt x="253707" y="481781"/>
                  <a:pt x="269426" y="481781"/>
                </a:cubicBezTo>
                <a:close/>
                <a:moveTo>
                  <a:pt x="148943" y="481781"/>
                </a:moveTo>
                <a:cubicBezTo>
                  <a:pt x="164662" y="481781"/>
                  <a:pt x="177404" y="494519"/>
                  <a:pt x="177404" y="510233"/>
                </a:cubicBezTo>
                <a:cubicBezTo>
                  <a:pt x="177404" y="525947"/>
                  <a:pt x="164662" y="538685"/>
                  <a:pt x="148943" y="538685"/>
                </a:cubicBezTo>
                <a:cubicBezTo>
                  <a:pt x="133224" y="538685"/>
                  <a:pt x="120482" y="525947"/>
                  <a:pt x="120482" y="510233"/>
                </a:cubicBezTo>
                <a:cubicBezTo>
                  <a:pt x="120482" y="494519"/>
                  <a:pt x="133224" y="481781"/>
                  <a:pt x="148943" y="481781"/>
                </a:cubicBezTo>
                <a:close/>
                <a:moveTo>
                  <a:pt x="28461" y="481781"/>
                </a:moveTo>
                <a:cubicBezTo>
                  <a:pt x="44180" y="481781"/>
                  <a:pt x="56922" y="494519"/>
                  <a:pt x="56922" y="510233"/>
                </a:cubicBezTo>
                <a:cubicBezTo>
                  <a:pt x="56922" y="525947"/>
                  <a:pt x="44180" y="538685"/>
                  <a:pt x="28461" y="538685"/>
                </a:cubicBezTo>
                <a:cubicBezTo>
                  <a:pt x="12742" y="538685"/>
                  <a:pt x="0" y="525947"/>
                  <a:pt x="0" y="510233"/>
                </a:cubicBezTo>
                <a:cubicBezTo>
                  <a:pt x="0" y="494519"/>
                  <a:pt x="12742" y="481781"/>
                  <a:pt x="28461" y="481781"/>
                </a:cubicBezTo>
                <a:close/>
                <a:moveTo>
                  <a:pt x="1233285" y="361336"/>
                </a:moveTo>
                <a:cubicBezTo>
                  <a:pt x="1249004" y="361336"/>
                  <a:pt x="1261746" y="374074"/>
                  <a:pt x="1261746" y="389788"/>
                </a:cubicBezTo>
                <a:cubicBezTo>
                  <a:pt x="1261746" y="405502"/>
                  <a:pt x="1249004" y="418240"/>
                  <a:pt x="1233285" y="418240"/>
                </a:cubicBezTo>
                <a:cubicBezTo>
                  <a:pt x="1217566" y="418240"/>
                  <a:pt x="1204824" y="405502"/>
                  <a:pt x="1204824" y="389788"/>
                </a:cubicBezTo>
                <a:cubicBezTo>
                  <a:pt x="1204824" y="374074"/>
                  <a:pt x="1217566" y="361336"/>
                  <a:pt x="1233285" y="361336"/>
                </a:cubicBezTo>
                <a:close/>
                <a:moveTo>
                  <a:pt x="1112803" y="361336"/>
                </a:moveTo>
                <a:cubicBezTo>
                  <a:pt x="1128522" y="361336"/>
                  <a:pt x="1141264" y="374074"/>
                  <a:pt x="1141264" y="389788"/>
                </a:cubicBezTo>
                <a:cubicBezTo>
                  <a:pt x="1141264" y="405502"/>
                  <a:pt x="1128522" y="418240"/>
                  <a:pt x="1112803" y="418240"/>
                </a:cubicBezTo>
                <a:cubicBezTo>
                  <a:pt x="1097084" y="418240"/>
                  <a:pt x="1084342" y="405502"/>
                  <a:pt x="1084342" y="389788"/>
                </a:cubicBezTo>
                <a:cubicBezTo>
                  <a:pt x="1084342" y="374074"/>
                  <a:pt x="1097084" y="361336"/>
                  <a:pt x="1112803" y="361336"/>
                </a:cubicBezTo>
                <a:close/>
                <a:moveTo>
                  <a:pt x="992320" y="361336"/>
                </a:moveTo>
                <a:cubicBezTo>
                  <a:pt x="1008039" y="361336"/>
                  <a:pt x="1020781" y="374074"/>
                  <a:pt x="1020781" y="389788"/>
                </a:cubicBezTo>
                <a:cubicBezTo>
                  <a:pt x="1020781" y="405502"/>
                  <a:pt x="1008039" y="418240"/>
                  <a:pt x="992320" y="418240"/>
                </a:cubicBezTo>
                <a:cubicBezTo>
                  <a:pt x="976601" y="418240"/>
                  <a:pt x="963859" y="405502"/>
                  <a:pt x="963859" y="389788"/>
                </a:cubicBezTo>
                <a:cubicBezTo>
                  <a:pt x="963859" y="374074"/>
                  <a:pt x="976601" y="361336"/>
                  <a:pt x="992320" y="361336"/>
                </a:cubicBezTo>
                <a:close/>
                <a:moveTo>
                  <a:pt x="871838" y="361336"/>
                </a:moveTo>
                <a:cubicBezTo>
                  <a:pt x="887557" y="361336"/>
                  <a:pt x="900299" y="374074"/>
                  <a:pt x="900299" y="389788"/>
                </a:cubicBezTo>
                <a:cubicBezTo>
                  <a:pt x="900299" y="405502"/>
                  <a:pt x="887557" y="418240"/>
                  <a:pt x="871838" y="418240"/>
                </a:cubicBezTo>
                <a:cubicBezTo>
                  <a:pt x="856119" y="418240"/>
                  <a:pt x="843377" y="405502"/>
                  <a:pt x="843377" y="389788"/>
                </a:cubicBezTo>
                <a:cubicBezTo>
                  <a:pt x="843377" y="374074"/>
                  <a:pt x="856119" y="361336"/>
                  <a:pt x="871838" y="361336"/>
                </a:cubicBezTo>
                <a:close/>
                <a:moveTo>
                  <a:pt x="751356" y="361336"/>
                </a:moveTo>
                <a:cubicBezTo>
                  <a:pt x="767075" y="361336"/>
                  <a:pt x="779817" y="374074"/>
                  <a:pt x="779817" y="389788"/>
                </a:cubicBezTo>
                <a:cubicBezTo>
                  <a:pt x="779817" y="405502"/>
                  <a:pt x="767075" y="418240"/>
                  <a:pt x="751356" y="418240"/>
                </a:cubicBezTo>
                <a:cubicBezTo>
                  <a:pt x="735637" y="418240"/>
                  <a:pt x="722895" y="405502"/>
                  <a:pt x="722895" y="389788"/>
                </a:cubicBezTo>
                <a:cubicBezTo>
                  <a:pt x="722895" y="374074"/>
                  <a:pt x="735637" y="361336"/>
                  <a:pt x="751356" y="361336"/>
                </a:cubicBezTo>
                <a:close/>
                <a:moveTo>
                  <a:pt x="630873" y="361336"/>
                </a:moveTo>
                <a:cubicBezTo>
                  <a:pt x="646592" y="361336"/>
                  <a:pt x="659334" y="374074"/>
                  <a:pt x="659334" y="389788"/>
                </a:cubicBezTo>
                <a:cubicBezTo>
                  <a:pt x="659334" y="405502"/>
                  <a:pt x="646592" y="418240"/>
                  <a:pt x="630873" y="418240"/>
                </a:cubicBezTo>
                <a:cubicBezTo>
                  <a:pt x="615154" y="418240"/>
                  <a:pt x="602412" y="405502"/>
                  <a:pt x="602412" y="389788"/>
                </a:cubicBezTo>
                <a:cubicBezTo>
                  <a:pt x="602412" y="374074"/>
                  <a:pt x="615154" y="361336"/>
                  <a:pt x="630873" y="361336"/>
                </a:cubicBezTo>
                <a:close/>
                <a:moveTo>
                  <a:pt x="510391" y="361336"/>
                </a:moveTo>
                <a:cubicBezTo>
                  <a:pt x="526110" y="361336"/>
                  <a:pt x="538852" y="374074"/>
                  <a:pt x="538852" y="389788"/>
                </a:cubicBezTo>
                <a:cubicBezTo>
                  <a:pt x="538852" y="405502"/>
                  <a:pt x="526110" y="418240"/>
                  <a:pt x="510391" y="418240"/>
                </a:cubicBezTo>
                <a:cubicBezTo>
                  <a:pt x="494672" y="418240"/>
                  <a:pt x="481930" y="405502"/>
                  <a:pt x="481930" y="389788"/>
                </a:cubicBezTo>
                <a:cubicBezTo>
                  <a:pt x="481930" y="374074"/>
                  <a:pt x="494672" y="361336"/>
                  <a:pt x="510391" y="361336"/>
                </a:cubicBezTo>
                <a:close/>
                <a:moveTo>
                  <a:pt x="389908" y="361336"/>
                </a:moveTo>
                <a:cubicBezTo>
                  <a:pt x="405627" y="361336"/>
                  <a:pt x="418369" y="374074"/>
                  <a:pt x="418369" y="389788"/>
                </a:cubicBezTo>
                <a:cubicBezTo>
                  <a:pt x="418369" y="405502"/>
                  <a:pt x="405627" y="418240"/>
                  <a:pt x="389908" y="418240"/>
                </a:cubicBezTo>
                <a:cubicBezTo>
                  <a:pt x="374189" y="418240"/>
                  <a:pt x="361447" y="405502"/>
                  <a:pt x="361447" y="389788"/>
                </a:cubicBezTo>
                <a:cubicBezTo>
                  <a:pt x="361447" y="374074"/>
                  <a:pt x="374189" y="361336"/>
                  <a:pt x="389908" y="361336"/>
                </a:cubicBezTo>
                <a:close/>
                <a:moveTo>
                  <a:pt x="269426" y="361336"/>
                </a:moveTo>
                <a:cubicBezTo>
                  <a:pt x="285145" y="361336"/>
                  <a:pt x="297887" y="374074"/>
                  <a:pt x="297887" y="389788"/>
                </a:cubicBezTo>
                <a:cubicBezTo>
                  <a:pt x="297887" y="405502"/>
                  <a:pt x="285145" y="418240"/>
                  <a:pt x="269426" y="418240"/>
                </a:cubicBezTo>
                <a:cubicBezTo>
                  <a:pt x="253707" y="418240"/>
                  <a:pt x="240965" y="405502"/>
                  <a:pt x="240965" y="389788"/>
                </a:cubicBezTo>
                <a:cubicBezTo>
                  <a:pt x="240965" y="374074"/>
                  <a:pt x="253707" y="361336"/>
                  <a:pt x="269426" y="361336"/>
                </a:cubicBezTo>
                <a:close/>
                <a:moveTo>
                  <a:pt x="148943" y="361336"/>
                </a:moveTo>
                <a:cubicBezTo>
                  <a:pt x="164662" y="361336"/>
                  <a:pt x="177404" y="374074"/>
                  <a:pt x="177404" y="389788"/>
                </a:cubicBezTo>
                <a:cubicBezTo>
                  <a:pt x="177404" y="405502"/>
                  <a:pt x="164662" y="418240"/>
                  <a:pt x="148943" y="418240"/>
                </a:cubicBezTo>
                <a:cubicBezTo>
                  <a:pt x="133224" y="418240"/>
                  <a:pt x="120482" y="405502"/>
                  <a:pt x="120482" y="389788"/>
                </a:cubicBezTo>
                <a:cubicBezTo>
                  <a:pt x="120482" y="374074"/>
                  <a:pt x="133224" y="361336"/>
                  <a:pt x="148943" y="361336"/>
                </a:cubicBezTo>
                <a:close/>
                <a:moveTo>
                  <a:pt x="28461" y="361336"/>
                </a:moveTo>
                <a:cubicBezTo>
                  <a:pt x="44180" y="361336"/>
                  <a:pt x="56922" y="374074"/>
                  <a:pt x="56922" y="389788"/>
                </a:cubicBezTo>
                <a:cubicBezTo>
                  <a:pt x="56922" y="405502"/>
                  <a:pt x="44180" y="418240"/>
                  <a:pt x="28461" y="418240"/>
                </a:cubicBezTo>
                <a:cubicBezTo>
                  <a:pt x="12742" y="418240"/>
                  <a:pt x="0" y="405502"/>
                  <a:pt x="0" y="389788"/>
                </a:cubicBezTo>
                <a:cubicBezTo>
                  <a:pt x="0" y="374074"/>
                  <a:pt x="12742" y="361336"/>
                  <a:pt x="28461" y="361336"/>
                </a:cubicBezTo>
                <a:close/>
                <a:moveTo>
                  <a:pt x="1233285" y="240891"/>
                </a:moveTo>
                <a:cubicBezTo>
                  <a:pt x="1249004" y="240891"/>
                  <a:pt x="1261746" y="253629"/>
                  <a:pt x="1261746" y="269343"/>
                </a:cubicBezTo>
                <a:cubicBezTo>
                  <a:pt x="1261746" y="285057"/>
                  <a:pt x="1249004" y="297795"/>
                  <a:pt x="1233285" y="297795"/>
                </a:cubicBezTo>
                <a:cubicBezTo>
                  <a:pt x="1217566" y="297795"/>
                  <a:pt x="1204824" y="285057"/>
                  <a:pt x="1204824" y="269343"/>
                </a:cubicBezTo>
                <a:cubicBezTo>
                  <a:pt x="1204824" y="253629"/>
                  <a:pt x="1217566" y="240891"/>
                  <a:pt x="1233285" y="240891"/>
                </a:cubicBezTo>
                <a:close/>
                <a:moveTo>
                  <a:pt x="1112803" y="240891"/>
                </a:moveTo>
                <a:cubicBezTo>
                  <a:pt x="1128522" y="240891"/>
                  <a:pt x="1141264" y="253629"/>
                  <a:pt x="1141264" y="269343"/>
                </a:cubicBezTo>
                <a:cubicBezTo>
                  <a:pt x="1141264" y="285057"/>
                  <a:pt x="1128522" y="297795"/>
                  <a:pt x="1112803" y="297795"/>
                </a:cubicBezTo>
                <a:cubicBezTo>
                  <a:pt x="1097084" y="297795"/>
                  <a:pt x="1084342" y="285057"/>
                  <a:pt x="1084342" y="269343"/>
                </a:cubicBezTo>
                <a:cubicBezTo>
                  <a:pt x="1084342" y="253629"/>
                  <a:pt x="1097084" y="240891"/>
                  <a:pt x="1112803" y="240891"/>
                </a:cubicBezTo>
                <a:close/>
                <a:moveTo>
                  <a:pt x="992320" y="240891"/>
                </a:moveTo>
                <a:cubicBezTo>
                  <a:pt x="1008039" y="240891"/>
                  <a:pt x="1020781" y="253629"/>
                  <a:pt x="1020781" y="269343"/>
                </a:cubicBezTo>
                <a:cubicBezTo>
                  <a:pt x="1020781" y="285057"/>
                  <a:pt x="1008039" y="297795"/>
                  <a:pt x="992320" y="297795"/>
                </a:cubicBezTo>
                <a:cubicBezTo>
                  <a:pt x="976601" y="297795"/>
                  <a:pt x="963859" y="285057"/>
                  <a:pt x="963859" y="269343"/>
                </a:cubicBezTo>
                <a:cubicBezTo>
                  <a:pt x="963859" y="253629"/>
                  <a:pt x="976601" y="240891"/>
                  <a:pt x="992320" y="240891"/>
                </a:cubicBezTo>
                <a:close/>
                <a:moveTo>
                  <a:pt x="871838" y="240891"/>
                </a:moveTo>
                <a:cubicBezTo>
                  <a:pt x="887557" y="240891"/>
                  <a:pt x="900299" y="253629"/>
                  <a:pt x="900299" y="269343"/>
                </a:cubicBezTo>
                <a:cubicBezTo>
                  <a:pt x="900299" y="285057"/>
                  <a:pt x="887557" y="297795"/>
                  <a:pt x="871838" y="297795"/>
                </a:cubicBezTo>
                <a:cubicBezTo>
                  <a:pt x="856119" y="297795"/>
                  <a:pt x="843377" y="285057"/>
                  <a:pt x="843377" y="269343"/>
                </a:cubicBezTo>
                <a:cubicBezTo>
                  <a:pt x="843377" y="253629"/>
                  <a:pt x="856119" y="240891"/>
                  <a:pt x="871838" y="240891"/>
                </a:cubicBezTo>
                <a:close/>
                <a:moveTo>
                  <a:pt x="751356" y="240891"/>
                </a:moveTo>
                <a:cubicBezTo>
                  <a:pt x="767075" y="240891"/>
                  <a:pt x="779817" y="253629"/>
                  <a:pt x="779817" y="269343"/>
                </a:cubicBezTo>
                <a:cubicBezTo>
                  <a:pt x="779817" y="285057"/>
                  <a:pt x="767075" y="297795"/>
                  <a:pt x="751356" y="297795"/>
                </a:cubicBezTo>
                <a:cubicBezTo>
                  <a:pt x="735637" y="297795"/>
                  <a:pt x="722895" y="285057"/>
                  <a:pt x="722895" y="269343"/>
                </a:cubicBezTo>
                <a:cubicBezTo>
                  <a:pt x="722895" y="253629"/>
                  <a:pt x="735637" y="240891"/>
                  <a:pt x="751356" y="240891"/>
                </a:cubicBezTo>
                <a:close/>
                <a:moveTo>
                  <a:pt x="630873" y="240891"/>
                </a:moveTo>
                <a:cubicBezTo>
                  <a:pt x="646592" y="240891"/>
                  <a:pt x="659334" y="253629"/>
                  <a:pt x="659334" y="269343"/>
                </a:cubicBezTo>
                <a:cubicBezTo>
                  <a:pt x="659334" y="285057"/>
                  <a:pt x="646592" y="297795"/>
                  <a:pt x="630873" y="297795"/>
                </a:cubicBezTo>
                <a:cubicBezTo>
                  <a:pt x="615154" y="297795"/>
                  <a:pt x="602412" y="285057"/>
                  <a:pt x="602412" y="269343"/>
                </a:cubicBezTo>
                <a:cubicBezTo>
                  <a:pt x="602412" y="253629"/>
                  <a:pt x="615154" y="240891"/>
                  <a:pt x="630873" y="240891"/>
                </a:cubicBezTo>
                <a:close/>
                <a:moveTo>
                  <a:pt x="510391" y="240891"/>
                </a:moveTo>
                <a:cubicBezTo>
                  <a:pt x="526110" y="240891"/>
                  <a:pt x="538852" y="253629"/>
                  <a:pt x="538852" y="269343"/>
                </a:cubicBezTo>
                <a:cubicBezTo>
                  <a:pt x="538852" y="285057"/>
                  <a:pt x="526110" y="297795"/>
                  <a:pt x="510391" y="297795"/>
                </a:cubicBezTo>
                <a:cubicBezTo>
                  <a:pt x="494672" y="297795"/>
                  <a:pt x="481930" y="285057"/>
                  <a:pt x="481930" y="269343"/>
                </a:cubicBezTo>
                <a:cubicBezTo>
                  <a:pt x="481930" y="253629"/>
                  <a:pt x="494672" y="240891"/>
                  <a:pt x="510391" y="240891"/>
                </a:cubicBezTo>
                <a:close/>
                <a:moveTo>
                  <a:pt x="389908" y="240891"/>
                </a:moveTo>
                <a:cubicBezTo>
                  <a:pt x="405627" y="240891"/>
                  <a:pt x="418369" y="253629"/>
                  <a:pt x="418369" y="269343"/>
                </a:cubicBezTo>
                <a:cubicBezTo>
                  <a:pt x="418369" y="285057"/>
                  <a:pt x="405627" y="297795"/>
                  <a:pt x="389908" y="297795"/>
                </a:cubicBezTo>
                <a:cubicBezTo>
                  <a:pt x="374189" y="297795"/>
                  <a:pt x="361447" y="285057"/>
                  <a:pt x="361447" y="269343"/>
                </a:cubicBezTo>
                <a:cubicBezTo>
                  <a:pt x="361447" y="253629"/>
                  <a:pt x="374189" y="240891"/>
                  <a:pt x="389908" y="240891"/>
                </a:cubicBezTo>
                <a:close/>
                <a:moveTo>
                  <a:pt x="269426" y="240891"/>
                </a:moveTo>
                <a:cubicBezTo>
                  <a:pt x="285145" y="240891"/>
                  <a:pt x="297887" y="253629"/>
                  <a:pt x="297887" y="269343"/>
                </a:cubicBezTo>
                <a:cubicBezTo>
                  <a:pt x="297887" y="285057"/>
                  <a:pt x="285145" y="297795"/>
                  <a:pt x="269426" y="297795"/>
                </a:cubicBezTo>
                <a:cubicBezTo>
                  <a:pt x="253707" y="297795"/>
                  <a:pt x="240965" y="285057"/>
                  <a:pt x="240965" y="269343"/>
                </a:cubicBezTo>
                <a:cubicBezTo>
                  <a:pt x="240965" y="253629"/>
                  <a:pt x="253707" y="240891"/>
                  <a:pt x="269426" y="240891"/>
                </a:cubicBezTo>
                <a:close/>
                <a:moveTo>
                  <a:pt x="148943" y="240891"/>
                </a:moveTo>
                <a:cubicBezTo>
                  <a:pt x="164662" y="240891"/>
                  <a:pt x="177404" y="253629"/>
                  <a:pt x="177404" y="269343"/>
                </a:cubicBezTo>
                <a:cubicBezTo>
                  <a:pt x="177404" y="285057"/>
                  <a:pt x="164662" y="297795"/>
                  <a:pt x="148943" y="297795"/>
                </a:cubicBezTo>
                <a:cubicBezTo>
                  <a:pt x="133224" y="297795"/>
                  <a:pt x="120482" y="285057"/>
                  <a:pt x="120482" y="269343"/>
                </a:cubicBezTo>
                <a:cubicBezTo>
                  <a:pt x="120482" y="253629"/>
                  <a:pt x="133224" y="240891"/>
                  <a:pt x="148943" y="240891"/>
                </a:cubicBezTo>
                <a:close/>
                <a:moveTo>
                  <a:pt x="28461" y="240891"/>
                </a:moveTo>
                <a:cubicBezTo>
                  <a:pt x="44180" y="240891"/>
                  <a:pt x="56922" y="253629"/>
                  <a:pt x="56922" y="269343"/>
                </a:cubicBezTo>
                <a:cubicBezTo>
                  <a:pt x="56922" y="285057"/>
                  <a:pt x="44180" y="297795"/>
                  <a:pt x="28461" y="297795"/>
                </a:cubicBezTo>
                <a:cubicBezTo>
                  <a:pt x="12742" y="297795"/>
                  <a:pt x="0" y="285057"/>
                  <a:pt x="0" y="269343"/>
                </a:cubicBezTo>
                <a:cubicBezTo>
                  <a:pt x="0" y="253629"/>
                  <a:pt x="12742" y="240891"/>
                  <a:pt x="28461" y="240891"/>
                </a:cubicBezTo>
                <a:close/>
                <a:moveTo>
                  <a:pt x="1233285" y="120445"/>
                </a:moveTo>
                <a:cubicBezTo>
                  <a:pt x="1249004" y="120445"/>
                  <a:pt x="1261746" y="133183"/>
                  <a:pt x="1261746" y="148897"/>
                </a:cubicBezTo>
                <a:cubicBezTo>
                  <a:pt x="1261746" y="164611"/>
                  <a:pt x="1249004" y="177349"/>
                  <a:pt x="1233285" y="177349"/>
                </a:cubicBezTo>
                <a:cubicBezTo>
                  <a:pt x="1217566" y="177349"/>
                  <a:pt x="1204824" y="164611"/>
                  <a:pt x="1204824" y="148897"/>
                </a:cubicBezTo>
                <a:cubicBezTo>
                  <a:pt x="1204824" y="133183"/>
                  <a:pt x="1217566" y="120445"/>
                  <a:pt x="1233285" y="120445"/>
                </a:cubicBezTo>
                <a:close/>
                <a:moveTo>
                  <a:pt x="1112803" y="120445"/>
                </a:moveTo>
                <a:cubicBezTo>
                  <a:pt x="1128522" y="120445"/>
                  <a:pt x="1141264" y="133183"/>
                  <a:pt x="1141264" y="148897"/>
                </a:cubicBezTo>
                <a:cubicBezTo>
                  <a:pt x="1141264" y="164611"/>
                  <a:pt x="1128522" y="177349"/>
                  <a:pt x="1112803" y="177349"/>
                </a:cubicBezTo>
                <a:cubicBezTo>
                  <a:pt x="1097084" y="177349"/>
                  <a:pt x="1084342" y="164611"/>
                  <a:pt x="1084342" y="148897"/>
                </a:cubicBezTo>
                <a:cubicBezTo>
                  <a:pt x="1084342" y="133183"/>
                  <a:pt x="1097084" y="120445"/>
                  <a:pt x="1112803" y="120445"/>
                </a:cubicBezTo>
                <a:close/>
                <a:moveTo>
                  <a:pt x="992320" y="120445"/>
                </a:moveTo>
                <a:cubicBezTo>
                  <a:pt x="1008039" y="120445"/>
                  <a:pt x="1020781" y="133183"/>
                  <a:pt x="1020781" y="148897"/>
                </a:cubicBezTo>
                <a:cubicBezTo>
                  <a:pt x="1020781" y="164611"/>
                  <a:pt x="1008039" y="177349"/>
                  <a:pt x="992320" y="177349"/>
                </a:cubicBezTo>
                <a:cubicBezTo>
                  <a:pt x="976601" y="177349"/>
                  <a:pt x="963859" y="164611"/>
                  <a:pt x="963859" y="148897"/>
                </a:cubicBezTo>
                <a:cubicBezTo>
                  <a:pt x="963859" y="133183"/>
                  <a:pt x="976601" y="120445"/>
                  <a:pt x="992320" y="120445"/>
                </a:cubicBezTo>
                <a:close/>
                <a:moveTo>
                  <a:pt x="871838" y="120445"/>
                </a:moveTo>
                <a:cubicBezTo>
                  <a:pt x="887557" y="120445"/>
                  <a:pt x="900299" y="133183"/>
                  <a:pt x="900299" y="148897"/>
                </a:cubicBezTo>
                <a:cubicBezTo>
                  <a:pt x="900299" y="164611"/>
                  <a:pt x="887557" y="177349"/>
                  <a:pt x="871838" y="177349"/>
                </a:cubicBezTo>
                <a:cubicBezTo>
                  <a:pt x="856119" y="177349"/>
                  <a:pt x="843377" y="164611"/>
                  <a:pt x="843377" y="148897"/>
                </a:cubicBezTo>
                <a:cubicBezTo>
                  <a:pt x="843377" y="133183"/>
                  <a:pt x="856119" y="120445"/>
                  <a:pt x="871838" y="120445"/>
                </a:cubicBezTo>
                <a:close/>
                <a:moveTo>
                  <a:pt x="751356" y="120445"/>
                </a:moveTo>
                <a:cubicBezTo>
                  <a:pt x="767075" y="120445"/>
                  <a:pt x="779817" y="133183"/>
                  <a:pt x="779817" y="148897"/>
                </a:cubicBezTo>
                <a:cubicBezTo>
                  <a:pt x="779817" y="164611"/>
                  <a:pt x="767075" y="177349"/>
                  <a:pt x="751356" y="177349"/>
                </a:cubicBezTo>
                <a:cubicBezTo>
                  <a:pt x="735637" y="177349"/>
                  <a:pt x="722895" y="164611"/>
                  <a:pt x="722895" y="148897"/>
                </a:cubicBezTo>
                <a:cubicBezTo>
                  <a:pt x="722895" y="133183"/>
                  <a:pt x="735637" y="120445"/>
                  <a:pt x="751356" y="120445"/>
                </a:cubicBezTo>
                <a:close/>
                <a:moveTo>
                  <a:pt x="630873" y="120445"/>
                </a:moveTo>
                <a:cubicBezTo>
                  <a:pt x="646592" y="120445"/>
                  <a:pt x="659334" y="133183"/>
                  <a:pt x="659334" y="148897"/>
                </a:cubicBezTo>
                <a:cubicBezTo>
                  <a:pt x="659334" y="164611"/>
                  <a:pt x="646592" y="177349"/>
                  <a:pt x="630873" y="177349"/>
                </a:cubicBezTo>
                <a:cubicBezTo>
                  <a:pt x="615154" y="177349"/>
                  <a:pt x="602412" y="164611"/>
                  <a:pt x="602412" y="148897"/>
                </a:cubicBezTo>
                <a:cubicBezTo>
                  <a:pt x="602412" y="133183"/>
                  <a:pt x="615154" y="120445"/>
                  <a:pt x="630873" y="120445"/>
                </a:cubicBezTo>
                <a:close/>
                <a:moveTo>
                  <a:pt x="510391" y="120445"/>
                </a:moveTo>
                <a:cubicBezTo>
                  <a:pt x="526110" y="120445"/>
                  <a:pt x="538852" y="133183"/>
                  <a:pt x="538852" y="148897"/>
                </a:cubicBezTo>
                <a:cubicBezTo>
                  <a:pt x="538852" y="164611"/>
                  <a:pt x="526110" y="177349"/>
                  <a:pt x="510391" y="177349"/>
                </a:cubicBezTo>
                <a:cubicBezTo>
                  <a:pt x="494672" y="177349"/>
                  <a:pt x="481930" y="164611"/>
                  <a:pt x="481930" y="148897"/>
                </a:cubicBezTo>
                <a:cubicBezTo>
                  <a:pt x="481930" y="133183"/>
                  <a:pt x="494672" y="120445"/>
                  <a:pt x="510391" y="120445"/>
                </a:cubicBezTo>
                <a:close/>
                <a:moveTo>
                  <a:pt x="389908" y="120445"/>
                </a:moveTo>
                <a:cubicBezTo>
                  <a:pt x="405627" y="120445"/>
                  <a:pt x="418369" y="133183"/>
                  <a:pt x="418369" y="148897"/>
                </a:cubicBezTo>
                <a:cubicBezTo>
                  <a:pt x="418369" y="164611"/>
                  <a:pt x="405627" y="177349"/>
                  <a:pt x="389908" y="177349"/>
                </a:cubicBezTo>
                <a:cubicBezTo>
                  <a:pt x="374189" y="177349"/>
                  <a:pt x="361447" y="164611"/>
                  <a:pt x="361447" y="148897"/>
                </a:cubicBezTo>
                <a:cubicBezTo>
                  <a:pt x="361447" y="133183"/>
                  <a:pt x="374189" y="120445"/>
                  <a:pt x="389908" y="120445"/>
                </a:cubicBezTo>
                <a:close/>
                <a:moveTo>
                  <a:pt x="269426" y="120445"/>
                </a:moveTo>
                <a:cubicBezTo>
                  <a:pt x="285145" y="120445"/>
                  <a:pt x="297887" y="133183"/>
                  <a:pt x="297887" y="148897"/>
                </a:cubicBezTo>
                <a:cubicBezTo>
                  <a:pt x="297887" y="164611"/>
                  <a:pt x="285145" y="177349"/>
                  <a:pt x="269426" y="177349"/>
                </a:cubicBezTo>
                <a:cubicBezTo>
                  <a:pt x="253707" y="177349"/>
                  <a:pt x="240965" y="164611"/>
                  <a:pt x="240965" y="148897"/>
                </a:cubicBezTo>
                <a:cubicBezTo>
                  <a:pt x="240965" y="133183"/>
                  <a:pt x="253707" y="120445"/>
                  <a:pt x="269426" y="120445"/>
                </a:cubicBezTo>
                <a:close/>
                <a:moveTo>
                  <a:pt x="148943" y="120445"/>
                </a:moveTo>
                <a:cubicBezTo>
                  <a:pt x="164662" y="120445"/>
                  <a:pt x="177404" y="133183"/>
                  <a:pt x="177404" y="148897"/>
                </a:cubicBezTo>
                <a:cubicBezTo>
                  <a:pt x="177404" y="164611"/>
                  <a:pt x="164662" y="177349"/>
                  <a:pt x="148943" y="177349"/>
                </a:cubicBezTo>
                <a:cubicBezTo>
                  <a:pt x="133224" y="177349"/>
                  <a:pt x="120482" y="164611"/>
                  <a:pt x="120482" y="148897"/>
                </a:cubicBezTo>
                <a:cubicBezTo>
                  <a:pt x="120482" y="133183"/>
                  <a:pt x="133224" y="120445"/>
                  <a:pt x="148943" y="120445"/>
                </a:cubicBezTo>
                <a:close/>
                <a:moveTo>
                  <a:pt x="28461" y="120445"/>
                </a:moveTo>
                <a:cubicBezTo>
                  <a:pt x="44180" y="120445"/>
                  <a:pt x="56922" y="133183"/>
                  <a:pt x="56922" y="148897"/>
                </a:cubicBezTo>
                <a:cubicBezTo>
                  <a:pt x="56922" y="164611"/>
                  <a:pt x="44180" y="177349"/>
                  <a:pt x="28461" y="177349"/>
                </a:cubicBezTo>
                <a:cubicBezTo>
                  <a:pt x="12742" y="177349"/>
                  <a:pt x="0" y="164611"/>
                  <a:pt x="0" y="148897"/>
                </a:cubicBezTo>
                <a:cubicBezTo>
                  <a:pt x="0" y="133183"/>
                  <a:pt x="12742" y="120445"/>
                  <a:pt x="28461" y="120445"/>
                </a:cubicBezTo>
                <a:close/>
                <a:moveTo>
                  <a:pt x="1233285" y="0"/>
                </a:moveTo>
                <a:cubicBezTo>
                  <a:pt x="1249004" y="0"/>
                  <a:pt x="1261746" y="12738"/>
                  <a:pt x="1261746" y="28452"/>
                </a:cubicBezTo>
                <a:cubicBezTo>
                  <a:pt x="1261746" y="44166"/>
                  <a:pt x="1249004" y="56904"/>
                  <a:pt x="1233285" y="56904"/>
                </a:cubicBezTo>
                <a:cubicBezTo>
                  <a:pt x="1217566" y="56904"/>
                  <a:pt x="1204824" y="44166"/>
                  <a:pt x="1204824" y="28452"/>
                </a:cubicBezTo>
                <a:cubicBezTo>
                  <a:pt x="1204824" y="12738"/>
                  <a:pt x="1217566" y="0"/>
                  <a:pt x="1233285" y="0"/>
                </a:cubicBezTo>
                <a:close/>
                <a:moveTo>
                  <a:pt x="1112803" y="0"/>
                </a:moveTo>
                <a:cubicBezTo>
                  <a:pt x="1128522" y="0"/>
                  <a:pt x="1141264" y="12738"/>
                  <a:pt x="1141264" y="28452"/>
                </a:cubicBezTo>
                <a:cubicBezTo>
                  <a:pt x="1141264" y="44166"/>
                  <a:pt x="1128522" y="56904"/>
                  <a:pt x="1112803" y="56904"/>
                </a:cubicBezTo>
                <a:cubicBezTo>
                  <a:pt x="1097084" y="56904"/>
                  <a:pt x="1084342" y="44166"/>
                  <a:pt x="1084342" y="28452"/>
                </a:cubicBezTo>
                <a:cubicBezTo>
                  <a:pt x="1084342" y="12738"/>
                  <a:pt x="1097084" y="0"/>
                  <a:pt x="1112803" y="0"/>
                </a:cubicBezTo>
                <a:close/>
                <a:moveTo>
                  <a:pt x="992320" y="0"/>
                </a:moveTo>
                <a:cubicBezTo>
                  <a:pt x="1008039" y="0"/>
                  <a:pt x="1020781" y="12738"/>
                  <a:pt x="1020781" y="28452"/>
                </a:cubicBezTo>
                <a:cubicBezTo>
                  <a:pt x="1020781" y="44166"/>
                  <a:pt x="1008039" y="56904"/>
                  <a:pt x="992320" y="56904"/>
                </a:cubicBezTo>
                <a:cubicBezTo>
                  <a:pt x="976601" y="56904"/>
                  <a:pt x="963859" y="44166"/>
                  <a:pt x="963859" y="28452"/>
                </a:cubicBezTo>
                <a:cubicBezTo>
                  <a:pt x="963859" y="12738"/>
                  <a:pt x="976601" y="0"/>
                  <a:pt x="992320" y="0"/>
                </a:cubicBezTo>
                <a:close/>
                <a:moveTo>
                  <a:pt x="871838" y="0"/>
                </a:moveTo>
                <a:cubicBezTo>
                  <a:pt x="887557" y="0"/>
                  <a:pt x="900299" y="12738"/>
                  <a:pt x="900299" y="28452"/>
                </a:cubicBezTo>
                <a:cubicBezTo>
                  <a:pt x="900299" y="44166"/>
                  <a:pt x="887557" y="56904"/>
                  <a:pt x="871838" y="56904"/>
                </a:cubicBezTo>
                <a:cubicBezTo>
                  <a:pt x="856119" y="56904"/>
                  <a:pt x="843377" y="44166"/>
                  <a:pt x="843377" y="28452"/>
                </a:cubicBezTo>
                <a:cubicBezTo>
                  <a:pt x="843377" y="12738"/>
                  <a:pt x="856119" y="0"/>
                  <a:pt x="871838" y="0"/>
                </a:cubicBezTo>
                <a:close/>
                <a:moveTo>
                  <a:pt x="751356" y="0"/>
                </a:moveTo>
                <a:cubicBezTo>
                  <a:pt x="767075" y="0"/>
                  <a:pt x="779817" y="12738"/>
                  <a:pt x="779817" y="28452"/>
                </a:cubicBezTo>
                <a:cubicBezTo>
                  <a:pt x="779817" y="44166"/>
                  <a:pt x="767075" y="56904"/>
                  <a:pt x="751356" y="56904"/>
                </a:cubicBezTo>
                <a:cubicBezTo>
                  <a:pt x="735637" y="56904"/>
                  <a:pt x="722895" y="44166"/>
                  <a:pt x="722895" y="28452"/>
                </a:cubicBezTo>
                <a:cubicBezTo>
                  <a:pt x="722895" y="12738"/>
                  <a:pt x="735637" y="0"/>
                  <a:pt x="751356" y="0"/>
                </a:cubicBezTo>
                <a:close/>
                <a:moveTo>
                  <a:pt x="630873" y="0"/>
                </a:moveTo>
                <a:cubicBezTo>
                  <a:pt x="646592" y="0"/>
                  <a:pt x="659334" y="12738"/>
                  <a:pt x="659334" y="28452"/>
                </a:cubicBezTo>
                <a:cubicBezTo>
                  <a:pt x="659334" y="44166"/>
                  <a:pt x="646592" y="56904"/>
                  <a:pt x="630873" y="56904"/>
                </a:cubicBezTo>
                <a:cubicBezTo>
                  <a:pt x="615154" y="56904"/>
                  <a:pt x="602412" y="44166"/>
                  <a:pt x="602412" y="28452"/>
                </a:cubicBezTo>
                <a:cubicBezTo>
                  <a:pt x="602412" y="12738"/>
                  <a:pt x="615154" y="0"/>
                  <a:pt x="630873" y="0"/>
                </a:cubicBezTo>
                <a:close/>
                <a:moveTo>
                  <a:pt x="510391" y="0"/>
                </a:moveTo>
                <a:cubicBezTo>
                  <a:pt x="526110" y="0"/>
                  <a:pt x="538852" y="12738"/>
                  <a:pt x="538852" y="28452"/>
                </a:cubicBezTo>
                <a:cubicBezTo>
                  <a:pt x="538852" y="44166"/>
                  <a:pt x="526110" y="56904"/>
                  <a:pt x="510391" y="56904"/>
                </a:cubicBezTo>
                <a:cubicBezTo>
                  <a:pt x="494672" y="56904"/>
                  <a:pt x="481930" y="44166"/>
                  <a:pt x="481930" y="28452"/>
                </a:cubicBezTo>
                <a:cubicBezTo>
                  <a:pt x="481930" y="12738"/>
                  <a:pt x="494672" y="0"/>
                  <a:pt x="510391" y="0"/>
                </a:cubicBezTo>
                <a:close/>
                <a:moveTo>
                  <a:pt x="389908" y="0"/>
                </a:moveTo>
                <a:cubicBezTo>
                  <a:pt x="405627" y="0"/>
                  <a:pt x="418369" y="12738"/>
                  <a:pt x="418369" y="28452"/>
                </a:cubicBezTo>
                <a:cubicBezTo>
                  <a:pt x="418369" y="44166"/>
                  <a:pt x="405627" y="56904"/>
                  <a:pt x="389908" y="56904"/>
                </a:cubicBezTo>
                <a:cubicBezTo>
                  <a:pt x="374189" y="56904"/>
                  <a:pt x="361447" y="44166"/>
                  <a:pt x="361447" y="28452"/>
                </a:cubicBezTo>
                <a:cubicBezTo>
                  <a:pt x="361447" y="12738"/>
                  <a:pt x="374189" y="0"/>
                  <a:pt x="389908" y="0"/>
                </a:cubicBezTo>
                <a:close/>
                <a:moveTo>
                  <a:pt x="269426" y="0"/>
                </a:moveTo>
                <a:cubicBezTo>
                  <a:pt x="285145" y="0"/>
                  <a:pt x="297887" y="12738"/>
                  <a:pt x="297887" y="28452"/>
                </a:cubicBezTo>
                <a:cubicBezTo>
                  <a:pt x="297887" y="44166"/>
                  <a:pt x="285145" y="56904"/>
                  <a:pt x="269426" y="56904"/>
                </a:cubicBezTo>
                <a:cubicBezTo>
                  <a:pt x="253707" y="56904"/>
                  <a:pt x="240965" y="44166"/>
                  <a:pt x="240965" y="28452"/>
                </a:cubicBezTo>
                <a:cubicBezTo>
                  <a:pt x="240965" y="12738"/>
                  <a:pt x="253707" y="0"/>
                  <a:pt x="269426" y="0"/>
                </a:cubicBezTo>
                <a:close/>
                <a:moveTo>
                  <a:pt x="148943" y="0"/>
                </a:moveTo>
                <a:cubicBezTo>
                  <a:pt x="164662" y="0"/>
                  <a:pt x="177404" y="12738"/>
                  <a:pt x="177404" y="28452"/>
                </a:cubicBezTo>
                <a:cubicBezTo>
                  <a:pt x="177404" y="44166"/>
                  <a:pt x="164662" y="56904"/>
                  <a:pt x="148943" y="56904"/>
                </a:cubicBezTo>
                <a:cubicBezTo>
                  <a:pt x="133224" y="56904"/>
                  <a:pt x="120482" y="44166"/>
                  <a:pt x="120482" y="28452"/>
                </a:cubicBezTo>
                <a:cubicBezTo>
                  <a:pt x="120482" y="12738"/>
                  <a:pt x="133224" y="0"/>
                  <a:pt x="148943" y="0"/>
                </a:cubicBezTo>
                <a:close/>
                <a:moveTo>
                  <a:pt x="28461" y="0"/>
                </a:moveTo>
                <a:cubicBezTo>
                  <a:pt x="44180" y="0"/>
                  <a:pt x="56922" y="12738"/>
                  <a:pt x="56922" y="28452"/>
                </a:cubicBezTo>
                <a:cubicBezTo>
                  <a:pt x="56922" y="44166"/>
                  <a:pt x="44180" y="56904"/>
                  <a:pt x="28461" y="56904"/>
                </a:cubicBezTo>
                <a:cubicBezTo>
                  <a:pt x="12742" y="56904"/>
                  <a:pt x="0" y="44166"/>
                  <a:pt x="0" y="28452"/>
                </a:cubicBezTo>
                <a:cubicBezTo>
                  <a:pt x="0" y="12738"/>
                  <a:pt x="12742" y="0"/>
                  <a:pt x="28461" y="0"/>
                </a:cubicBezTo>
                <a:close/>
              </a:path>
            </a:pathLst>
          </a:custGeom>
          <a:solidFill>
            <a:schemeClr val="accent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4" name="任意多边形: 形状 13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rot="10800000">
            <a:off x="11371234" y="776896"/>
            <a:ext cx="282076" cy="572396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accent1">
              <a:alpha val="35000"/>
            </a:schemeClr>
          </a:solidFill>
          <a:ln w="31750" cap="rnd">
            <a:noFill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5" name="任意多边形: 形状 14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>
            <a:off x="10997345" y="776896"/>
            <a:ext cx="282076" cy="572396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accent1">
              <a:alpha val="35000"/>
            </a:schemeClr>
          </a:solidFill>
          <a:ln w="31750" cap="rnd">
            <a:noFill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" name="任意多边形: 形状 11"/>
          <p:cNvSpPr>
            <a:spLocks noChangeAspect="1"/>
          </p:cNvSpPr>
          <p:nvPr>
            <p:custDataLst>
              <p:tags r:id="rId8"/>
            </p:custDataLst>
          </p:nvPr>
        </p:nvSpPr>
        <p:spPr>
          <a:xfrm rot="10800000">
            <a:off x="11270350" y="676012"/>
            <a:ext cx="282076" cy="572396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noFill/>
          <a:ln w="38100" cap="rnd">
            <a:solidFill>
              <a:schemeClr val="accent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3" name="任意多边形: 形状 1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10800000">
            <a:off x="10896461" y="676012"/>
            <a:ext cx="282076" cy="572396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noFill/>
          <a:ln w="38100" cap="rnd">
            <a:solidFill>
              <a:schemeClr val="accent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93" name="文本框 92"/>
          <p:cNvSpPr txBox="1"/>
          <p:nvPr>
            <p:custDataLst>
              <p:tags r:id="rId10"/>
            </p:custDataLst>
          </p:nvPr>
        </p:nvSpPr>
        <p:spPr>
          <a:xfrm>
            <a:off x="568325" y="2072005"/>
            <a:ext cx="10852150" cy="37884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0" lvl="0" indent="-2540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2"/>
              </a:buClr>
              <a:buSzTx/>
              <a:buFont typeface="WPS-Bullets" pitchFamily="2" charset="0"/>
              <a:buChar char=""/>
            </a:pPr>
            <a:r>
              <a:rPr lang="en-US" b="1" spc="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7.</a:t>
            </a:r>
            <a:r>
              <a:rPr b="1" spc="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3节是离散型随机变量的数字特征.对随机变量的研究，除了了解其可能取值及取值的概 率外，在实际决策中，还需用一些“数值”刻画随机变量取值在某些方面的特征.例如，用均值 刻画随机变量取值的平均水平，用方差刻画随机变量取值相对于其均值的离散程度.本节的主要 内容为离散型随机变量均值和方差的意义、定义（计算公式）、性质及应用.教科书以比较两名 运动员射箭水平为问题情境，根据频率稳定到概率的原理，使学生认识到观测值的频率分布稳定 到分布列，观测值的平均数稳定到一个常数，由此引入离散型随机变量的均值的概念.这个过程 揭示了随机变量均值的意义——观测值平均数的稳定值.以比较两名同学射击水平的稳定性为任 务，类比一组数据方差的定义，以及随机变量均值的定义，引入随机变量方差的定义.本节例题 的设计侧重随机变量均值和方差在实际决策中的应用.</a:t>
            </a:r>
          </a:p>
          <a:p>
            <a:pPr marL="254000" lvl="0" indent="-2540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2"/>
              </a:buClr>
              <a:buSzTx/>
              <a:buFont typeface="WPS-Bullets" pitchFamily="2" charset="0"/>
              <a:buChar char=""/>
            </a:pPr>
            <a:r>
              <a:rPr lang="en-US" b="1" spc="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7.</a:t>
            </a:r>
            <a:r>
              <a:rPr b="1" spc="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4节是二项分布与超几何分布.教科书通过具体的问题情境，归纳概括出〃重伯努利试验 的特征，由特殊到一般推导试验成功次数的分布列，探究二项分布的均值和方差；通过比较放回 和不放回随机抽样中次品数的分布，抽象出超几何分布的特征，推导出超几何分布的均值，讨论 二项分布与超几何分布的联系与区别，并进行简单应用.</a:t>
            </a:r>
          </a:p>
          <a:p>
            <a:pPr marL="254000" lvl="0" indent="-2540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2"/>
              </a:buClr>
              <a:buSzTx/>
              <a:buFont typeface="WPS-Bullets" pitchFamily="2" charset="0"/>
              <a:buChar char=""/>
            </a:pPr>
            <a:r>
              <a:rPr lang="en-US" b="1" spc="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7.</a:t>
            </a:r>
            <a:r>
              <a:rPr b="1" spc="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5节是正态分布.正态分布是概率论中最重要的连续型概率模型，由于《标准（2017年 版）》不要求对一般的连续型随机变量及其分布进行讨论，因此教科书从一组误差数据出发，了 解连续型随机变量，借助误差频率直方图描述误差分布，建立正态分布模型.本节的主要内容为 正态密度曲线、正态密度函数、正态分布的特征、随机变量落入某个区域内的概率表示、正态分 布的均值和方差、3</a:t>
            </a:r>
            <a:r>
              <a:rPr lang="en-US" altLang="zh-CN" i="1">
                <a:latin typeface="Times New Roman" panose="02020603050405020304" pitchFamily="18" charset="0"/>
                <a:ea typeface="宋体" panose="02010600030101010101" pitchFamily="2" charset="-122"/>
                <a:sym typeface="+mn-ea"/>
              </a:rPr>
              <a:t>σ</a:t>
            </a:r>
            <a:r>
              <a:rPr b="1" spc="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原则及简单应用.</a:t>
            </a:r>
          </a:p>
        </p:txBody>
      </p:sp>
      <p:sp>
        <p:nvSpPr>
          <p:cNvPr id="94" name="文本框 93"/>
          <p:cNvSpPr txBox="1"/>
          <p:nvPr>
            <p:custDataLst>
              <p:tags r:id="rId11"/>
            </p:custDataLst>
          </p:nvPr>
        </p:nvSpPr>
        <p:spPr>
          <a:xfrm>
            <a:off x="549910" y="645795"/>
            <a:ext cx="9982200" cy="629920"/>
          </a:xfrm>
          <a:prstGeom prst="rect">
            <a:avLst/>
          </a:prstGeom>
          <a:noFill/>
        </p:spPr>
        <p:txBody>
          <a:bodyPr wrap="square" lIns="90000" tIns="46800" rIns="90000" bIns="4680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400" b="1" spc="180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charset="-122"/>
              </a:rPr>
              <a:t>一、总体设计</a:t>
            </a: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457155" y="152401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0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一、总体设计</a:t>
            </a: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1901825" y="1463675"/>
            <a:ext cx="10126980" cy="1843405"/>
          </a:xfrm>
          <a:prstGeom prst="rect">
            <a:avLst/>
          </a:prstGeom>
        </p:spPr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lvl="0" indent="-26670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1">
                  <a:lumMod val="20000"/>
                  <a:lumOff val="80000"/>
                </a:schemeClr>
              </a:buClr>
              <a:buSzTx/>
              <a:buFont typeface="Wingdings" panose="05000000000000000000" pitchFamily="2" charset="2"/>
              <a:buChar char="l"/>
            </a:pPr>
            <a:r>
              <a:rPr sz="1600" b="1" spc="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本章中重要概念的得到、概率公式的推导、概率模型的建立都是从特殊到一般、从具体到抽 象通过归纳得到的，这既是数学研究中经常使用的方法，也是数学教学应该遵循的原则.通过本 章的教学，要使学生体会利用研究对象的性质探寻解决问题的方法、将复杂问题化归为简单问题 的数学思想；掌握用随机变量及其分布列，将不同背景的概率问题转化为统一的数学问题，从而 利用各种数学工具系统、全面地研究随机现象规律的一般方法；通过构建二项分布、超几何分 布、正态分布概率模型解决实际问题，提高用概率的方法解决问题的能力.进一步提升学生的数 学抽象素养和逻辑推理素养.</a:t>
            </a: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901825" y="3061970"/>
            <a:ext cx="10126980" cy="1843405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lvl="0" indent="-38100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1">
                  <a:lumMod val="20000"/>
                  <a:lumOff val="80000"/>
                </a:schemeClr>
              </a:buClr>
              <a:buSzTx/>
              <a:buFont typeface="Wingdings" panose="05000000000000000000" pitchFamily="2" charset="2"/>
              <a:buChar char="l"/>
            </a:pPr>
            <a:r>
              <a:rPr sz="1600" b="1" spc="14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本章的重点为条件概率、乘法公式和全概率公式，事件的独立性与条件概率的关系；离散型 随机变量的概念、分布列和数字特征，二项分布，超几何分布，正态分布.</a:t>
            </a: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1901825" y="4660900"/>
            <a:ext cx="10126980" cy="1843405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lvl="0" indent="-38100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1">
                  <a:lumMod val="20000"/>
                  <a:lumOff val="80000"/>
                </a:schemeClr>
              </a:buClr>
              <a:buSzTx/>
              <a:buFont typeface="Wingdings" panose="05000000000000000000" pitchFamily="2" charset="2"/>
              <a:buChar char="l"/>
            </a:pPr>
            <a:r>
              <a:rPr sz="1600" b="1" spc="14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本章的难点为条件概率意义的理解，全概率公式的应用；在实际问题中抽象模型的特征，识 别二项分布和超几何分布；描述服从正态分布的随机变量的概率分布.</a:t>
            </a: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09600" y="1466215"/>
            <a:ext cx="1289685" cy="1843405"/>
          </a:xfrm>
          <a:prstGeom prst="rect">
            <a:avLst/>
          </a:prstGeom>
          <a:noFill/>
          <a:effectLst>
            <a:outerShdw blurRad="50800" dist="38100" dir="2700000" algn="tl" rotWithShape="0">
              <a:schemeClr val="tx1">
                <a:lumMod val="95000"/>
                <a:lumOff val="5000"/>
                <a:alpha val="20000"/>
              </a:schemeClr>
            </a:outerShdw>
          </a:effectLst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72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01</a:t>
            </a: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609753" y="4660800"/>
            <a:ext cx="1233575" cy="1342863"/>
          </a:xfrm>
          <a:prstGeom prst="rect">
            <a:avLst/>
          </a:prstGeom>
          <a:noFill/>
          <a:effectLst>
            <a:outerShdw blurRad="50800" dist="38100" dir="2700000" algn="tl" rotWithShape="0">
              <a:schemeClr val="tx1">
                <a:lumMod val="95000"/>
                <a:lumOff val="5000"/>
                <a:alpha val="20000"/>
              </a:schemeClr>
            </a:outerShdw>
          </a:effectLst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7200" b="1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03</a:t>
            </a: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609753" y="3062246"/>
            <a:ext cx="1233575" cy="1342863"/>
          </a:xfrm>
          <a:prstGeom prst="rect">
            <a:avLst/>
          </a:prstGeom>
          <a:noFill/>
          <a:effectLst>
            <a:outerShdw blurRad="50800" dist="38100" dir="2700000" algn="tl" rotWithShape="0">
              <a:schemeClr val="tx1">
                <a:lumMod val="95000"/>
                <a:lumOff val="5000"/>
                <a:alpha val="20000"/>
              </a:schemeClr>
            </a:outerShdw>
          </a:effectLst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7200" b="1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02</a:t>
            </a: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图文框 6"/>
          <p:cNvSpPr/>
          <p:nvPr>
            <p:custDataLst>
              <p:tags r:id="rId3"/>
            </p:custDataLst>
          </p:nvPr>
        </p:nvSpPr>
        <p:spPr>
          <a:xfrm>
            <a:off x="457204" y="457204"/>
            <a:ext cx="11277690" cy="5943648"/>
          </a:xfrm>
          <a:prstGeom prst="frame">
            <a:avLst>
              <a:gd name="adj1" fmla="val 1004"/>
            </a:avLst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20"/>
          <p:cNvSpPr>
            <a:spLocks noChangeAspect="1"/>
          </p:cNvSpPr>
          <p:nvPr>
            <p:custDataLst>
              <p:tags r:id="rId4"/>
            </p:custDataLst>
          </p:nvPr>
        </p:nvSpPr>
        <p:spPr>
          <a:xfrm rot="10800000" flipH="1" flipV="1">
            <a:off x="1000125" y="302895"/>
            <a:ext cx="1007745" cy="795020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1587" h="1252">
                <a:moveTo>
                  <a:pt x="1385" y="0"/>
                </a:moveTo>
                <a:lnTo>
                  <a:pt x="1410" y="36"/>
                </a:lnTo>
                <a:cubicBezTo>
                  <a:pt x="1439" y="68"/>
                  <a:pt x="1474" y="98"/>
                  <a:pt x="1515" y="125"/>
                </a:cubicBezTo>
                <a:lnTo>
                  <a:pt x="1542" y="139"/>
                </a:lnTo>
                <a:cubicBezTo>
                  <a:pt x="1540" y="139"/>
                  <a:pt x="1291" y="309"/>
                  <a:pt x="1257" y="635"/>
                </a:cubicBezTo>
                <a:lnTo>
                  <a:pt x="1587" y="635"/>
                </a:lnTo>
                <a:lnTo>
                  <a:pt x="1587" y="1252"/>
                </a:lnTo>
                <a:lnTo>
                  <a:pt x="905" y="1252"/>
                </a:lnTo>
                <a:lnTo>
                  <a:pt x="905" y="700"/>
                </a:lnTo>
                <a:cubicBezTo>
                  <a:pt x="929" y="237"/>
                  <a:pt x="1385" y="5"/>
                  <a:pt x="1385" y="0"/>
                </a:cubicBezTo>
                <a:close/>
                <a:moveTo>
                  <a:pt x="480" y="0"/>
                </a:moveTo>
                <a:lnTo>
                  <a:pt x="505" y="36"/>
                </a:lnTo>
                <a:cubicBezTo>
                  <a:pt x="534" y="68"/>
                  <a:pt x="569" y="98"/>
                  <a:pt x="610" y="125"/>
                </a:cubicBezTo>
                <a:lnTo>
                  <a:pt x="637" y="139"/>
                </a:lnTo>
                <a:cubicBezTo>
                  <a:pt x="635" y="139"/>
                  <a:pt x="386" y="309"/>
                  <a:pt x="352" y="635"/>
                </a:cubicBezTo>
                <a:lnTo>
                  <a:pt x="682" y="635"/>
                </a:lnTo>
                <a:lnTo>
                  <a:pt x="682" y="1252"/>
                </a:lnTo>
                <a:lnTo>
                  <a:pt x="0" y="1252"/>
                </a:lnTo>
                <a:lnTo>
                  <a:pt x="0" y="700"/>
                </a:lnTo>
                <a:cubicBezTo>
                  <a:pt x="24" y="237"/>
                  <a:pt x="480" y="5"/>
                  <a:pt x="480" y="0"/>
                </a:cubicBezTo>
                <a:close/>
              </a:path>
            </a:pathLst>
          </a:custGeom>
          <a:solidFill>
            <a:schemeClr val="accent1">
              <a:alpha val="15000"/>
            </a:schemeClr>
          </a:solidFill>
          <a:ln w="31750" cap="rnd">
            <a:noFill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任意多边形: 形状 19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10800000" flipH="1" flipV="1">
            <a:off x="819785" y="302895"/>
            <a:ext cx="1007745" cy="795020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1587" h="1252">
                <a:moveTo>
                  <a:pt x="481" y="0"/>
                </a:moveTo>
                <a:lnTo>
                  <a:pt x="505" y="36"/>
                </a:lnTo>
                <a:cubicBezTo>
                  <a:pt x="534" y="68"/>
                  <a:pt x="570" y="98"/>
                  <a:pt x="610" y="125"/>
                </a:cubicBezTo>
                <a:lnTo>
                  <a:pt x="638" y="139"/>
                </a:lnTo>
                <a:cubicBezTo>
                  <a:pt x="636" y="139"/>
                  <a:pt x="386" y="309"/>
                  <a:pt x="352" y="635"/>
                </a:cubicBezTo>
                <a:lnTo>
                  <a:pt x="683" y="635"/>
                </a:lnTo>
                <a:lnTo>
                  <a:pt x="683" y="1252"/>
                </a:lnTo>
                <a:lnTo>
                  <a:pt x="0" y="1252"/>
                </a:lnTo>
                <a:lnTo>
                  <a:pt x="0" y="700"/>
                </a:lnTo>
                <a:cubicBezTo>
                  <a:pt x="24" y="237"/>
                  <a:pt x="480" y="5"/>
                  <a:pt x="481" y="0"/>
                </a:cubicBezTo>
                <a:close/>
                <a:moveTo>
                  <a:pt x="1385" y="0"/>
                </a:moveTo>
                <a:lnTo>
                  <a:pt x="1409" y="36"/>
                </a:lnTo>
                <a:cubicBezTo>
                  <a:pt x="1438" y="68"/>
                  <a:pt x="1474" y="98"/>
                  <a:pt x="1514" y="125"/>
                </a:cubicBezTo>
                <a:lnTo>
                  <a:pt x="1542" y="139"/>
                </a:lnTo>
                <a:cubicBezTo>
                  <a:pt x="1540" y="139"/>
                  <a:pt x="1290" y="309"/>
                  <a:pt x="1256" y="635"/>
                </a:cubicBezTo>
                <a:lnTo>
                  <a:pt x="1587" y="635"/>
                </a:lnTo>
                <a:lnTo>
                  <a:pt x="1587" y="1252"/>
                </a:lnTo>
                <a:lnTo>
                  <a:pt x="904" y="1252"/>
                </a:lnTo>
                <a:lnTo>
                  <a:pt x="904" y="700"/>
                </a:lnTo>
                <a:cubicBezTo>
                  <a:pt x="928" y="237"/>
                  <a:pt x="1384" y="5"/>
                  <a:pt x="1385" y="0"/>
                </a:cubicBezTo>
                <a:close/>
              </a:path>
            </a:pathLst>
          </a:custGeom>
          <a:noFill/>
          <a:ln w="31750" cap="rnd">
            <a:solidFill>
              <a:schemeClr val="accent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692150" y="2195195"/>
            <a:ext cx="5246370" cy="204216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400" b="1" spc="380">
                <a:solidFill>
                  <a:schemeClr val="accent1">
                    <a:lumMod val="7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sym typeface="+mn-ea"/>
              </a:rPr>
              <a:t>二、本章内容</a:t>
            </a: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6052820" y="527685"/>
            <a:ext cx="5153660" cy="57632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880" h="6480">
                <a:moveTo>
                  <a:pt x="0" y="0"/>
                </a:moveTo>
                <a:lnTo>
                  <a:pt x="8880" y="0"/>
                </a:lnTo>
                <a:lnTo>
                  <a:pt x="8880" y="6480"/>
                </a:lnTo>
                <a:lnTo>
                  <a:pt x="0" y="648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800" y="31750"/>
            <a:ext cx="12096115" cy="868680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algn="ctr"/>
            <a:r>
              <a:rPr lang="zh-CN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三、本章教学时间约需</a:t>
            </a:r>
            <a:r>
              <a:rPr lang="en-US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14</a:t>
            </a:r>
            <a:r>
              <a:rPr lang="zh-CN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课时</a:t>
            </a:r>
            <a:endParaRPr lang="zh-CN" altLang="en-US" sz="4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0" name="文本框 99"/>
          <p:cNvSpPr txBox="1"/>
          <p:nvPr>
            <p:custDataLst>
              <p:tags r:id="rId4"/>
            </p:custDataLst>
          </p:nvPr>
        </p:nvSpPr>
        <p:spPr>
          <a:xfrm>
            <a:off x="196850" y="2127885"/>
            <a:ext cx="5908040" cy="349694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Font typeface="+mj-lt"/>
              <a:buNone/>
            </a:pP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本章教学约需 1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0</a:t>
            </a: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课时，</a:t>
            </a:r>
          </a:p>
          <a:p>
            <a:pPr indent="0" algn="ctr">
              <a:buFont typeface="+mj-lt"/>
              <a:buNone/>
            </a:pP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具体分配如下（仅供参考）：</a:t>
            </a:r>
          </a:p>
          <a:p>
            <a:pPr indent="0" algn="l">
              <a:buFont typeface="+mj-lt"/>
              <a:buNone/>
            </a:pPr>
            <a:r>
              <a:rPr lang="zh-CN" altLang="en-US" sz="2400" b="1">
                <a:sym typeface="+mn-ea"/>
              </a:rPr>
              <a:t>7.1条件概率与全概率公式</a:t>
            </a:r>
            <a:r>
              <a:rPr lang="en-US" altLang="zh-CN" sz="2400" b="1">
                <a:sym typeface="+mn-ea"/>
              </a:rPr>
              <a:t>               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约2课时</a:t>
            </a:r>
            <a:endParaRPr lang="zh-CN" altLang="en-US" sz="2400" b="1"/>
          </a:p>
          <a:p>
            <a:pPr indent="0" algn="l">
              <a:buFont typeface="+mj-lt"/>
              <a:buNone/>
            </a:pPr>
            <a:r>
              <a:rPr lang="zh-CN" altLang="en-US" sz="2400" b="1">
                <a:sym typeface="+mn-ea"/>
              </a:rPr>
              <a:t>7.2离散型随机变量及其分布列</a:t>
            </a:r>
            <a:r>
              <a:rPr lang="en-US" altLang="zh-CN" sz="2400" b="1">
                <a:sym typeface="+mn-ea"/>
              </a:rPr>
              <a:t>       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约</a:t>
            </a: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课时</a:t>
            </a:r>
            <a:endParaRPr lang="en-US" altLang="zh-CN" sz="2400" b="1"/>
          </a:p>
          <a:p>
            <a:pPr indent="0" algn="l">
              <a:buFont typeface="+mj-lt"/>
              <a:buNone/>
            </a:pPr>
            <a:r>
              <a:rPr lang="zh-CN" altLang="en-US" sz="2400" b="1">
                <a:sym typeface="+mn-ea"/>
              </a:rPr>
              <a:t>7.3 离散型随机变量的数字特征</a:t>
            </a:r>
            <a:r>
              <a:rPr lang="en-US" altLang="zh-CN" sz="2400" b="1">
                <a:sym typeface="+mn-ea"/>
              </a:rPr>
              <a:t>      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约2课时</a:t>
            </a:r>
            <a:endParaRPr lang="zh-CN" altLang="en-US" sz="2400" b="1"/>
          </a:p>
          <a:p>
            <a:pPr indent="0" algn="l">
              <a:buFont typeface="+mj-lt"/>
              <a:buNone/>
            </a:pPr>
            <a:r>
              <a:rPr lang="zh-CN" altLang="en-US" sz="2400" b="1">
                <a:sym typeface="+mn-ea"/>
              </a:rPr>
              <a:t>7.4二项分布与超几何分布</a:t>
            </a:r>
            <a:r>
              <a:rPr lang="en-US" altLang="zh-CN" sz="2400" b="1">
                <a:sym typeface="+mn-ea"/>
              </a:rPr>
              <a:t>                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约2课时</a:t>
            </a:r>
            <a:endParaRPr lang="zh-CN" altLang="en-US" sz="2400" b="1"/>
          </a:p>
          <a:p>
            <a:pPr indent="0" algn="l">
              <a:buFont typeface="+mj-lt"/>
              <a:buNone/>
            </a:pPr>
            <a:r>
              <a:rPr lang="zh-CN" altLang="en-US" sz="2400" b="1">
                <a:sym typeface="+mn-ea"/>
              </a:rPr>
              <a:t>7.5正态分布</a:t>
            </a:r>
            <a:r>
              <a:rPr lang="en-US" altLang="zh-CN" sz="2400" b="1">
                <a:sym typeface="+mn-ea"/>
              </a:rPr>
              <a:t>                                          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约</a:t>
            </a: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课时</a:t>
            </a:r>
            <a:endParaRPr lang="zh-CN" altLang="en-US" sz="2400" b="1"/>
          </a:p>
          <a:p>
            <a:pPr indent="0" algn="l">
              <a:buFont typeface="+mj-lt"/>
              <a:buNone/>
            </a:pPr>
            <a:r>
              <a:rPr lang="en-US" altLang="zh-CN" sz="2400" b="1">
                <a:sym typeface="+mn-ea"/>
              </a:rPr>
              <a:t> </a:t>
            </a:r>
            <a:r>
              <a:rPr lang="zh-CN" altLang="en-US" sz="2400" b="1">
                <a:sym typeface="+mn-ea"/>
              </a:rPr>
              <a:t>小结 </a:t>
            </a:r>
            <a:r>
              <a:rPr lang="en-US" altLang="zh-CN" sz="2400" b="1">
                <a:sym typeface="+mn-ea"/>
              </a:rPr>
              <a:t>                                                       </a:t>
            </a:r>
            <a:r>
              <a:rPr 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约2课时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935980" y="2090420"/>
            <a:ext cx="6074410" cy="343789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57155" y="152401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0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  <a:sym typeface="+mn-lt"/>
              </a:rPr>
              <a:t>四、本章知识结构框图</a:t>
            </a: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11" r="3111"/>
          <a:stretch>
            <a:fillRect/>
          </a:stretch>
        </p:blipFill>
        <p:spPr>
          <a:xfrm>
            <a:off x="609443" y="1217034"/>
            <a:ext cx="10973028" cy="5031486"/>
          </a:xfrm>
          <a:prstGeom prst="roundRect">
            <a:avLst>
              <a:gd name="adj" fmla="val 8890"/>
            </a:avLst>
          </a:prstGeom>
          <a:effectLst>
            <a:outerShdw blurRad="279400" dist="88900" dir="2700000" algn="tl" rotWithShape="0">
              <a:srgbClr val="000000">
                <a:alpha val="10000"/>
              </a:srgbClr>
            </a:outerShdw>
          </a:effectLst>
        </p:spPr>
      </p:pic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582613" y="848995"/>
            <a:ext cx="11048365" cy="5523865"/>
          </a:xfrm>
          <a:prstGeom prst="rect">
            <a:avLst/>
          </a:prstGeom>
          <a:solidFill>
            <a:schemeClr val="bg1"/>
          </a:solidFill>
          <a:ln w="349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2146935" y="469265"/>
            <a:ext cx="7919720" cy="787400"/>
          </a:xfrm>
          <a:prstGeom prst="rect">
            <a:avLst/>
          </a:prstGeom>
          <a:solidFill>
            <a:schemeClr val="accent1"/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标题 1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2146618" y="468630"/>
            <a:ext cx="7920355" cy="788035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2400" b="1" u="none" strike="noStrike" kern="1200" cap="none" spc="200" normalizeH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200" spc="260">
                <a:solidFill>
                  <a:schemeClr val="lt1"/>
                </a:solidFill>
                <a:uFillTx/>
                <a:latin typeface="Arial" pitchFamily="34" charset="0"/>
                <a:ea typeface="微软雅黑" panose="020b0503020204020204" charset="-122"/>
              </a:rPr>
              <a:t>五、本章重点</a:t>
            </a: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1040130" y="1774190"/>
            <a:ext cx="10377170" cy="3851910"/>
          </a:xfrm>
          <a:prstGeom prst="rect">
            <a:avLst/>
          </a:prstGeom>
          <a:noFill/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28575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buFont typeface="+mj-ea"/>
              <a:buAutoNum type="ea1JpnChsDbPeriod"/>
              <a:defRPr sz="1100" u="none" strike="noStrike" kern="1200" cap="none" spc="150" normalizeH="0" baseline="0">
                <a:solidFill>
                  <a:schemeClr val="tx1">
                    <a:lumMod val="95000"/>
                    <a:lumOff val="5000"/>
                  </a:schemeClr>
                </a:solidFill>
                <a:uFillTx/>
                <a:latin typeface="微软雅黑 Light" panose="020b0502040204020203" pitchFamily="34" charset="-122"/>
                <a:ea typeface="微软雅黑 Light" panose="020b0502040204020203" pitchFamily="3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sz="3200" b="1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本章的重点为</a:t>
            </a:r>
          </a:p>
          <a:p>
            <a:pPr marL="228600" lvl="0" indent="-5143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j-lt"/>
              <a:buAutoNum type="arabicPeriod"/>
            </a:pPr>
            <a:r>
              <a:rPr sz="3200" b="1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条件概率、乘法公式和全概率公式，事件的独立性与条件概率的关系﹔</a:t>
            </a:r>
          </a:p>
          <a:p>
            <a:pPr marL="228600" lvl="0" indent="-5143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j-lt"/>
              <a:buAutoNum type="arabicPeriod"/>
            </a:pPr>
            <a:r>
              <a:rPr sz="3200" b="1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离散型随机变量的概念、分布列和数字特征，二项分布，超几何分布，正态分布.</a:t>
            </a:r>
            <a:endParaRPr lang="zh-CN" altLang="en-US" sz="3200" b="1" spc="100">
              <a:ln w="3175">
                <a:noFill/>
                <a:prstDash val="dash"/>
              </a:ln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412115" y="2698750"/>
            <a:ext cx="330835" cy="14605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11453495" y="2698750"/>
            <a:ext cx="330835" cy="14605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0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六、本章的难点</a:t>
            </a:r>
          </a:p>
        </p:txBody>
      </p:sp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215265" y="1057910"/>
            <a:ext cx="12004675" cy="540067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sz="3200" b="1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本章的难点为</a:t>
            </a:r>
          </a:p>
          <a:p>
            <a:pPr marL="228600" lvl="0" indent="-5143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j-lt"/>
              <a:buAutoNum type="arabicPeriod"/>
            </a:pPr>
            <a:r>
              <a:rPr sz="3200" b="1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条件概率意义的理解，全概率公式的应用;</a:t>
            </a:r>
          </a:p>
          <a:p>
            <a:pPr marL="228600" lvl="0" indent="-5143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j-lt"/>
              <a:buAutoNum type="arabicPeriod"/>
            </a:pPr>
            <a:r>
              <a:rPr sz="3200" b="1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在实际问题中抽象模型的特征，识别二项分布和超几何分布;</a:t>
            </a:r>
          </a:p>
          <a:p>
            <a:pPr marL="228600" lvl="0" indent="-5143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j-lt"/>
              <a:buAutoNum type="arabicPeriod"/>
            </a:pPr>
            <a:r>
              <a:rPr sz="3200" b="1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描述服从正态分布的随机变量的概率分布.</a:t>
            </a:r>
          </a:p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endParaRPr sz="3200" b="1" spc="22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0" lvl="0" indent="-2857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sz="3200" b="1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</a:t>
            </a: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582613" y="848995"/>
            <a:ext cx="11048365" cy="5523865"/>
          </a:xfrm>
          <a:prstGeom prst="rect">
            <a:avLst/>
          </a:prstGeom>
          <a:solidFill>
            <a:schemeClr val="bg1"/>
          </a:solidFill>
          <a:ln w="349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2146935" y="469265"/>
            <a:ext cx="7919720" cy="787400"/>
          </a:xfrm>
          <a:prstGeom prst="rect">
            <a:avLst/>
          </a:prstGeom>
          <a:solidFill>
            <a:schemeClr val="accent1"/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标题 1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2146618" y="468630"/>
            <a:ext cx="7920355" cy="788035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2400" b="1" u="none" strike="noStrike" kern="1200" cap="none" spc="200" normalizeH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200" spc="260">
                <a:solidFill>
                  <a:schemeClr val="lt1"/>
                </a:solidFill>
                <a:uFillTx/>
                <a:latin typeface="Arial" pitchFamily="34" charset="0"/>
                <a:ea typeface="微软雅黑" panose="020b0503020204020204" charset="-122"/>
              </a:rPr>
              <a:t>七、本章学业要求</a:t>
            </a: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1040130" y="1773974"/>
            <a:ext cx="10111740" cy="3685266"/>
          </a:xfrm>
          <a:prstGeom prst="rect">
            <a:avLst/>
          </a:prstGeom>
          <a:noFill/>
        </p:spPr>
        <p:txBody>
          <a:bodyPr vert="horz" lIns="90000" tIns="46800" rIns="90000" bIns="46800" rtlCol="0" anchor="ctr">
            <a:normAutofit lnSpcReduction="10000"/>
          </a:bodyPr>
          <a:lstStyle>
            <a:defPPr>
              <a:defRPr lang="zh-CN"/>
            </a:defPPr>
            <a:lvl1pPr marL="28575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buFont typeface="+mj-ea"/>
              <a:buAutoNum type="ea1JpnChsDbPeriod"/>
              <a:defRPr sz="1100" u="none" strike="noStrike" kern="1200" cap="none" spc="150" normalizeH="0" baseline="0">
                <a:solidFill>
                  <a:schemeClr val="tx1">
                    <a:lumMod val="95000"/>
                    <a:lumOff val="5000"/>
                  </a:schemeClr>
                </a:solidFill>
                <a:uFillTx/>
                <a:latin typeface="微软雅黑 Light" panose="020b0502040204020203" pitchFamily="34" charset="-122"/>
                <a:ea typeface="微软雅黑 Light" panose="020b0502040204020203" pitchFamily="3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lt"/>
              <a:buAutoNum type="arabicPeriod"/>
            </a:pPr>
            <a:r>
              <a:rPr sz="2100" b="1" spc="13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结合古典概型，了解条件概率，能计算简单随机事件的条件概率；了解条件概率与独立 性的关系，会用乘法公式和全概率公式计算概率.</a:t>
            </a:r>
          </a:p>
          <a:p>
            <a:pPr marL="457200" lvl="0" indent="-4572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lt"/>
              <a:buAutoNum type="arabicPeriod"/>
            </a:pPr>
            <a:r>
              <a:rPr sz="2100" b="1" spc="13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通过具体实例，了解离散型随机变量的概念，理解离散型随机变量分布列及其数字特征； 掌握二项分布及其数字特征，了解超几何分布及其均值，并能解决简单的实际问题.</a:t>
            </a:r>
          </a:p>
          <a:p>
            <a:pPr marL="457200" lvl="0" indent="-4572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lt"/>
              <a:buAutoNum type="arabicPeriod"/>
            </a:pPr>
            <a:r>
              <a:rPr sz="2100" b="1" spc="13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通过误差模型，了解服从正态分布的随机变量；通过具体实例，借助于频率直方图的几 何直观，了解正态分布的特征，了解正态分布的均值、方差及其含义.</a:t>
            </a:r>
          </a:p>
          <a:p>
            <a:pPr marL="457200" lvl="0" indent="-4572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lt"/>
              <a:buAutoNum type="arabicPeriod"/>
            </a:pPr>
            <a:r>
              <a:rPr sz="2100" b="1" spc="13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</a:rPr>
              <a:t>重点提升学生数学建模、数学抽象、逻辑推理、数学运算素养.</a:t>
            </a:r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412115" y="2698750"/>
            <a:ext cx="330835" cy="14605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11453495" y="2698750"/>
            <a:ext cx="330835" cy="14605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57155" y="152401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0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八、核心知识评价要求</a:t>
            </a: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45085" y="962660"/>
          <a:ext cx="12105005" cy="5887720"/>
        </p:xfrm>
        <a:graphic>
          <a:graphicData uri="http://schemas.openxmlformats.org/drawingml/2006/table">
            <a:tbl>
              <a:tblPr/>
              <a:tblGrid>
                <a:gridCol w="13557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516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092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105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690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6964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696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6964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99110"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主题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E34D4D"/>
                      </a:solidFill>
                      <a:prstDash val="solid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34D4D"/>
                    </a:solidFill>
                  </a:tcPr>
                </a:tc>
                <a:tc rowSpan="2" grid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知识单元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E34D4D"/>
                      </a:solidFill>
                      <a:prstDash val="solid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34D4D"/>
                    </a:solidFill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E34D4D"/>
                      </a:solidFill>
                      <a:prstDash val="solid"/>
                    </a:lnT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核心知识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E34D4D"/>
                      </a:solidFill>
                      <a:prstDash val="solid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34D4D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评价要求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E34D4D"/>
                      </a:solidFill>
                      <a:prstDash val="solid"/>
                    </a:lnT>
                    <a:lnB w="3175" cap="rnd">
                      <a:solidFill>
                        <a:srgbClr val="FFFFFF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34D4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 w="19050" cap="rnd">
                      <a:solidFill>
                        <a:srgbClr val="E34D4D"/>
                      </a:solidFill>
                      <a:prstDash val="solid"/>
                    </a:lnT>
                    <a:lnB w="3175" cap="rnd">
                      <a:solidFill>
                        <a:srgbClr val="FFFFFF"/>
                      </a:solidFill>
                      <a:prstDash val="dot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E34D4D"/>
                      </a:solidFill>
                      <a:prstDash val="solid"/>
                    </a:lnT>
                    <a:lnB w="3175" cap="rnd">
                      <a:solidFill>
                        <a:srgbClr val="FFFFFF"/>
                      </a:solidFill>
                      <a:prstDash val="dot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个数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  <a:lnT w="19050" cap="rnd">
                      <a:solidFill>
                        <a:srgbClr val="E34D4D"/>
                      </a:solidFill>
                      <a:prstDash val="solid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34D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911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B w="19050" cap="rnd">
                      <a:solidFill>
                        <a:srgbClr val="E34D4D"/>
                      </a:solidFill>
                      <a:prstDash val="solid"/>
                    </a:lnB>
                  </a:tcPr>
                </a:tc>
                <a:tc gridSpan="2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FFFFFF"/>
                      </a:solidFill>
                      <a:prstDash val="dot"/>
                    </a:lnL>
                    <a:lnB w="19050" cap="rnd">
                      <a:solidFill>
                        <a:srgbClr val="E34D4D"/>
                      </a:solidFill>
                      <a:prstDash val="soli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3175">
                      <a:solidFill>
                        <a:srgbClr val="FFFFFF"/>
                      </a:solidFill>
                      <a:prstDash val="dot"/>
                    </a:lnR>
                    <a:lnB w="19050" cap="rnd">
                      <a:solidFill>
                        <a:srgbClr val="E34D4D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FFFFFF"/>
                      </a:solidFill>
                      <a:prstDash val="dot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B w="19050" cap="rnd">
                      <a:solidFill>
                        <a:srgbClr val="E34D4D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了解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3175" cap="rnd" cmpd="sng" algn="ctr">
                      <a:solidFill>
                        <a:srgbClr val="FFFFFF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34D4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理解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3175">
                      <a:solidFill>
                        <a:srgbClr val="FFFFFF"/>
                      </a:solidFill>
                      <a:prstDash val="dot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34D4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掌握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3175">
                      <a:solidFill>
                        <a:srgbClr val="FFFFFF"/>
                      </a:solidFill>
                      <a:prstDash val="dot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34D4D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FFFFFF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  <a:lnB w="19050" cap="rnd">
                      <a:solidFill>
                        <a:srgbClr val="E34D4D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2280">
                <a:tc rowSpan="8"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概 率 与 统 计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19050">
                      <a:solidFill>
                        <a:srgbClr val="E34D4D"/>
                      </a:solidFill>
                      <a:prstDash val="solid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rowSpan="8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概率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19050">
                      <a:solidFill>
                        <a:srgbClr val="E34D4D"/>
                      </a:solidFill>
                      <a:prstDash val="solid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随机事件的 条件概率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19050">
                      <a:solidFill>
                        <a:srgbClr val="E34D4D"/>
                      </a:solidFill>
                      <a:prstDash val="solid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条件概率、乘法公式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19050">
                      <a:solidFill>
                        <a:srgbClr val="E34D4D"/>
                      </a:solidFill>
                      <a:prstDash val="solid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√</a:t>
                      </a:r>
                      <a:endParaRPr lang="en-US" altLang="en-US" sz="1800" b="1" spc="12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19050">
                      <a:solidFill>
                        <a:srgbClr val="E34D4D"/>
                      </a:solidFill>
                      <a:prstDash val="solid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19050">
                      <a:solidFill>
                        <a:srgbClr val="E34D4D"/>
                      </a:solidFill>
                      <a:prstDash val="solid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19050">
                      <a:solidFill>
                        <a:srgbClr val="E34D4D"/>
                      </a:solidFill>
                      <a:prstDash val="solid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  <a:lnT w="19050">
                      <a:solidFill>
                        <a:srgbClr val="E34D4D"/>
                      </a:solidFill>
                      <a:prstDash val="solid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228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B w="3175">
                      <a:solidFill>
                        <a:srgbClr val="E34D4D"/>
                      </a:solidFill>
                      <a:prstDash val="dot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全概率公式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  <a:lnB w="3175">
                      <a:solidFill>
                        <a:srgbClr val="E34D4D"/>
                      </a:solidFill>
                      <a:prstDash val="dot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485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rowSpan="5"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离散型随机变 量及其分布列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离散型随机变量的概念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548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离散型随机变量的均值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√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0548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离散型随机变量的方差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228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二项分布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√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228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B w="3175">
                      <a:solidFill>
                        <a:srgbClr val="E34D4D"/>
                      </a:solidFill>
                      <a:prstDash val="dot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超几何分布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  <a:lnB w="3175">
                      <a:solidFill>
                        <a:srgbClr val="E34D4D"/>
                      </a:solidFill>
                      <a:prstDash val="dot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6228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B w="3175">
                      <a:solidFill>
                        <a:srgbClr val="E34D4D"/>
                      </a:solidFill>
                      <a:prstDash val="dot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B w="3175">
                      <a:solidFill>
                        <a:srgbClr val="E34D4D"/>
                      </a:solidFill>
                      <a:prstDash val="dot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正态分布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正态分布的特征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√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3175">
                      <a:solidFill>
                        <a:srgbClr val="E34D4D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62280">
                <a:tc gridSpan="4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总计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19050" cap="rnd">
                      <a:solidFill>
                        <a:srgbClr val="E34D4D"/>
                      </a:solidFill>
                      <a:prstDash val="solid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19050" cap="rnd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 w="3175">
                      <a:solidFill>
                        <a:srgbClr val="E34D4D"/>
                      </a:solidFill>
                      <a:prstDash val="dot"/>
                    </a:lnT>
                    <a:lnB w="19050" cap="rnd">
                      <a:solidFill>
                        <a:srgbClr val="E34D4D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 w="3175">
                      <a:solidFill>
                        <a:srgbClr val="E34D4D"/>
                      </a:solidFill>
                      <a:prstDash val="dot"/>
                    </a:lnT>
                    <a:lnB w="19050" cap="rnd">
                      <a:solidFill>
                        <a:srgbClr val="E34D4D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19050" cap="rnd">
                      <a:solidFill>
                        <a:srgbClr val="E34D4D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19050" cap="rnd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19050" cap="rnd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3175">
                      <a:solidFill>
                        <a:srgbClr val="E34D4D"/>
                      </a:solidFill>
                      <a:prstDash val="dot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19050" cap="rnd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66675" marB="66675" anchor="ctr">
                    <a:lnL w="3175">
                      <a:solidFill>
                        <a:srgbClr val="E34D4D"/>
                      </a:solidFill>
                      <a:prstDash val="dot"/>
                    </a:lnL>
                    <a:lnR w="19050" cap="rnd">
                      <a:solidFill>
                        <a:srgbClr val="E34D4D"/>
                      </a:solidFill>
                      <a:prstDash val="solid"/>
                    </a:lnR>
                    <a:lnT w="3175">
                      <a:solidFill>
                        <a:srgbClr val="E34D4D"/>
                      </a:solidFill>
                      <a:prstDash val="dot"/>
                    </a:lnT>
                    <a:lnB w="19050" cap="rnd">
                      <a:solidFill>
                        <a:srgbClr val="E34D4D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pic>
        <p:nvPicPr>
          <p:cNvPr id="2" name="Picture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10325100" y="126365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457204" y="152401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0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九、思想方法评价要求</a:t>
            </a: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64770" y="988060"/>
          <a:ext cx="12105640" cy="5850255"/>
        </p:xfrm>
        <a:graphic>
          <a:graphicData uri="http://schemas.openxmlformats.org/drawingml/2006/table">
            <a:tbl>
              <a:tblPr/>
              <a:tblGrid>
                <a:gridCol w="18478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577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8199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思想方法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0404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评价要求</a:t>
                      </a:r>
                      <a:endParaRPr lang="en-US" altLang="en-US" sz="2000" b="1" spc="12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DC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5389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概率思想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能理解条件概率的意义，条件概率与独立性的关系，在理解事件的关系与运算的基础上， 能用简单事件表示复杂事件，利用加法公式、乘法公式及全概率公式求事件的概率，解决实际 问题.能理解随机变量及其分布列可以更好地描述某类随机现象的规律.掌握〃重伯努利试验 的特征，解决实际问题；了解超几何分布的特性及均值；了解利用密度函数(或密度曲线)描 述连续型随机变量的分布规律.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139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特殊与一般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能结合具体的随机试验抽象条件概率、随机变量、随机变量的数字特征等重要概念；发现 二项分布的数字特征及性质；由特殊到一般地推导二项分布和超几何分布的分布列.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075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模型思想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能掌握〃重伯努利试验的特征，建立二项分布模型，了解利用概率进行决策的思想；了解 二项分布和超几何分布的联系与区别.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9222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数形结合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8DCFA3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8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能利用频率直方图描述连续型随机变量样本观测数据的分布规律；了解用正态密度曲线刻 画随机变量取值于某区间内的概率；能结合正态分布的参数对密度曲线的影响，了解正态分布 均值、方差及其含义.</a:t>
                      </a:r>
                      <a:endParaRPr lang="en-US" altLang="en-US" sz="18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8DCFA3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57204" y="152401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0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十、关键能力评价要求</a:t>
            </a: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-25400" y="921385"/>
          <a:ext cx="12196445" cy="5927725"/>
        </p:xfrm>
        <a:graphic>
          <a:graphicData uri="http://schemas.openxmlformats.org/drawingml/2006/table">
            <a:tbl>
              <a:tblPr/>
              <a:tblGrid>
                <a:gridCol w="19329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635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802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1" spc="13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关键能力</a:t>
                      </a:r>
                      <a:endParaRPr lang="en-US" altLang="en-US" sz="2400" b="1" spc="13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784C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1" spc="130">
                          <a:solidFill>
                            <a:srgbClr val="FFFF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评价要求</a:t>
                      </a:r>
                      <a:endParaRPr lang="en-US" altLang="en-US" sz="2400" b="1" spc="130">
                        <a:solidFill>
                          <a:srgbClr val="FFFFFF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BA8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593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抽象概括</a:t>
                      </a:r>
                      <a:endParaRPr lang="en-US" altLang="en-US" sz="20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能对具体的随机试验进行分析，理解条件概率的意义，归纳概括全概率公式；抽象离散型随 机变量及其分布列的概念，理解随机变量均值和方差的意义和作用；抽象"重伯努利试验的特 征，建立二项分布模型；借助于频率直方图的直观，建立正态分布理论模型.</a:t>
                      </a:r>
                      <a:endParaRPr lang="en-US" altLang="en-US" sz="20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>
                      <a:solidFill>
                        <a:srgbClr val="D9D9D9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9700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推理论证</a:t>
                      </a:r>
                      <a:endParaRPr lang="en-US" altLang="en-US" sz="20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能用归纳和类比，由特殊到一般地得出条件概率的性质、分布列的性质、二项分布与超几何 分布的分布列、均值与方差的性质等，能准确、清晰、有条理地进行表述.</a:t>
                      </a:r>
                      <a:endParaRPr lang="en-US" altLang="en-US" sz="20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>
                      <a:solidFill>
                        <a:srgbClr val="D9D9D9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运算求解</a:t>
                      </a:r>
                      <a:endParaRPr lang="en-US" altLang="en-US" sz="20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能利用概率公式、事件的独立性等计算复杂事件的概率，求简单离散型随机变量的分布列以 及均值和方差.</a:t>
                      </a:r>
                      <a:endParaRPr lang="en-US" altLang="en-US" sz="20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>
                      <a:solidFill>
                        <a:srgbClr val="D9D9D9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06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数学建模</a:t>
                      </a:r>
                      <a:endParaRPr lang="en-US" altLang="en-US" sz="20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>
                      <a:noFill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595959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000" b="1" spc="120">
                          <a:solidFill>
                            <a:srgbClr val="40404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能综合应用所学的概率知识，分析现实生活中的某些随机现象，进行独立思考，建立概率模 型，清晰、准确地表述求解过程，并进行简单的决策.</a:t>
                      </a:r>
                      <a:endParaRPr lang="en-US" altLang="en-US" sz="2000" b="1" spc="120">
                        <a:solidFill>
                          <a:srgbClr val="40404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77800" marR="177800" marT="107950" marB="107950" anchor="ctr">
                    <a:lnL w="12700">
                      <a:solidFill>
                        <a:srgbClr val="D9D9D9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595959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-13970" y="-41910"/>
            <a:ext cx="12221845" cy="740410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Calibri"/>
                <a:ea typeface="+mn-ea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</a:rPr>
              <a:t>十一、本章知识梳理</a:t>
            </a:r>
          </a:p>
        </p:txBody>
      </p:sp>
      <p:sp>
        <p:nvSpPr>
          <p:cNvPr id="15" name="矩形 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73050" y="1268413"/>
            <a:ext cx="10864850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340610"/>
              </a:tabLst>
              <a:defRPr/>
            </a:pP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2" charset="-122"/>
                <a:cs typeface="+mn-cs"/>
              </a:rPr>
              <a:t>1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．</a:t>
            </a:r>
            <a:endParaRPr kumimoji="0" lang="zh-CN" altLang="zh-CN" sz="1050" b="0" i="0" u="none" strike="noStrike" kern="1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</p:txBody>
      </p:sp>
      <p:sp>
        <p:nvSpPr>
          <p:cNvPr id="19459" name="0000矩形 1"/>
          <p:cNvSpPr/>
          <p:nvPr>
            <p:custDataLst>
              <p:tags r:id="rId5"/>
            </p:custDataLst>
          </p:nvPr>
        </p:nvSpPr>
        <p:spPr>
          <a:xfrm>
            <a:off x="781050" y="1274763"/>
            <a:ext cx="8978900" cy="57626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914400">
              <a:lnSpc>
                <a:spcPct val="150000"/>
              </a:lnSpc>
              <a:tabLst>
                <a:tab pos="2700655"/>
              </a:tabLst>
            </a:pPr>
            <a:r>
              <a:rPr lang="zh-CN" altLang="zh-CN" sz="2400" u="sng">
                <a:solidFill>
                  <a:srgbClr val="3366FF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条件概率的概念</a:t>
            </a:r>
            <a:endParaRPr lang="zh-CN" altLang="zh-CN" sz="1000">
              <a:latin typeface="宋体" panose="0201060003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" name="矩形 1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73050" y="1989138"/>
            <a:ext cx="10864850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00655"/>
              </a:tabLst>
              <a:defRPr/>
            </a:pP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Times New Roman" panose="02020603050405020304"/>
              </a:rPr>
              <a:t>条件概率揭示了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P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(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A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)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Times New Roman" panose="02020603050405020304"/>
              </a:rPr>
              <a:t>，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P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(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AB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)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Times New Roman" panose="02020603050405020304"/>
              </a:rPr>
              <a:t>，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P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(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B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|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A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Courier New" panose="02070309020205020404"/>
              </a:rPr>
              <a:t>)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Times New Roman" panose="02020603050405020304"/>
              </a:rPr>
              <a:t>三者之间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Times New Roman" panose="02020603050405020304"/>
              </a:rPr>
              <a:t>知二求一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imes New Roman" panose="02020603050405020304"/>
                <a:ea typeface="楷体_GB2312"/>
                <a:cs typeface="Times New Roman" panose="02020603050405020304"/>
              </a:rPr>
              <a:t>的关系</a:t>
            </a:r>
            <a:endParaRPr kumimoji="0" lang="zh-CN" altLang="zh-CN" sz="1050" b="0" i="0" u="none" strike="noStrike" kern="1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19461" name="对象 1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334963" y="2708275"/>
          <a:ext cx="11414125" cy="11668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8" imgW="11505565" imgH="1189355" progId="Word.Document.8">
                  <p:embed/>
                </p:oleObj>
              </mc:Choice>
              <mc:Fallback>
                <p:oleObj r:id="rId8" imgW="11505565" imgH="118935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34963" y="2708275"/>
                        <a:ext cx="11414125" cy="11668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8124825" y="2198688"/>
          <a:ext cx="3625850" cy="14176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11" imgW="3570605" imgH="1409065" progId="Word.Document.8">
                  <p:embed/>
                </p:oleObj>
              </mc:Choice>
              <mc:Fallback>
                <p:oleObj r:id="rId11" imgW="3570605" imgH="14090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8124825" y="2198688"/>
                        <a:ext cx="3625850" cy="14176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-13970" y="-41910"/>
            <a:ext cx="12221845" cy="740410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Calibri"/>
                <a:ea typeface="+mn-ea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</a:rPr>
              <a:t>十一、本章知识梳理</a:t>
            </a:r>
          </a:p>
        </p:txBody>
      </p:sp>
      <p:sp>
        <p:nvSpPr>
          <p:cNvPr id="19458" name="矩形 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84150" y="728663"/>
            <a:ext cx="10864850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marR="0" lvl="0" indent="-35560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00020"/>
              </a:tabLst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2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．概率的乘法公式</a:t>
            </a:r>
            <a:endParaRPr kumimoji="0" lang="zh-CN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黑体" panose="02010609060101010101" pitchFamily="2" charset="-122"/>
              <a:cs typeface="Courier New" panose="02070309020205020404"/>
            </a:endParaRPr>
          </a:p>
          <a:p>
            <a:pPr marL="355600" marR="0" lvl="0" indent="-35560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00020"/>
              </a:tabLst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	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Times New Roman" panose="02020603050405020304" pitchFamily="18" charset="0"/>
              </a:rPr>
              <a:t>由条件概率的定义，对任意两个事件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A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与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B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，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rPr>
              <a:t>若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P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(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A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)&gt;0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，则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P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(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AB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Courier New" panose="02070309020205020404"/>
              </a:rPr>
              <a:t>)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＝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______________________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．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Times New Roman" panose="02020603050405020304" pitchFamily="18" charset="0"/>
              </a:rPr>
              <a:t>我们称上式为概率的乘法公式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rPr>
              <a:t>．</a:t>
            </a:r>
            <a:endParaRPr kumimoji="0" lang="zh-CN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黑体" panose="02010609060101010101" pitchFamily="2" charset="-122"/>
              <a:cs typeface="Courier New" panose="02070309020205020404"/>
            </a:endParaRPr>
          </a:p>
          <a:p>
            <a:pPr marL="355600" marR="0" lvl="0" indent="-35560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00020"/>
              </a:tabLst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+mn-cs"/>
              </a:rPr>
              <a:t>3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．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2" charset="-122"/>
                <a:cs typeface="+mn-cs"/>
              </a:rPr>
              <a:t>条件概率的性质</a:t>
            </a:r>
            <a:endParaRPr kumimoji="0" lang="zh-CN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/>
            </a:endParaRPr>
          </a:p>
          <a:p>
            <a:pPr marL="355600" marR="0" lvl="0" indent="-35560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00020"/>
              </a:tabLst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设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P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A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)&gt;0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，则</a:t>
            </a:r>
            <a:endParaRPr kumimoji="0" lang="zh-CN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/>
            </a:endParaRPr>
          </a:p>
          <a:p>
            <a:pPr marL="355600" marR="0" lvl="0" indent="-35560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00020"/>
              </a:tabLst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	(1)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P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Ω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|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A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____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；</a:t>
            </a:r>
            <a:endParaRPr kumimoji="0" lang="zh-CN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/>
            </a:endParaRPr>
          </a:p>
          <a:p>
            <a:pPr marL="355600" marR="0" lvl="0" indent="-35560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700020"/>
              </a:tabLst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	(2)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如果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B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与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C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是两个互斥事件，则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P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((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B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∪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C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)|</a:t>
            </a:r>
            <a:r>
              <a:rPr kumimoji="0" lang="en-US" altLang="zh-CN" sz="24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A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_______________________</a:t>
            </a:r>
            <a:r>
              <a:rPr kumimoji="0" lang="zh-CN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；</a:t>
            </a:r>
            <a:endParaRPr kumimoji="0" lang="zh-CN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909638" y="1887538"/>
            <a:ext cx="1652588" cy="4619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P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(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A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)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P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(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B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|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A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)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/>
              <a:ea typeface="宋体" panose="02010600030101010101" pitchFamily="2" charset="-122"/>
              <a:cs typeface="+mn-cs"/>
              <a:sym typeface="Times New Roman" panose="02020603050405020304"/>
            </a:endParaRPr>
          </a:p>
        </p:txBody>
      </p:sp>
      <p:sp>
        <p:nvSpPr>
          <p:cNvPr id="3" name="矩形 2"/>
          <p:cNvSpPr/>
          <p:nvPr>
            <p:custDataLst>
              <p:tags r:id="rId6"/>
            </p:custDataLst>
          </p:nvPr>
        </p:nvSpPr>
        <p:spPr>
          <a:xfrm>
            <a:off x="2393950" y="3592513"/>
            <a:ext cx="338138" cy="4619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1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/>
              <a:ea typeface="宋体" panose="02010600030101010101" pitchFamily="2" charset="-122"/>
              <a:cs typeface="+mn-cs"/>
              <a:sym typeface="Times New Roman" panose="02020603050405020304"/>
            </a:endParaRPr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7088188" y="4086225"/>
            <a:ext cx="2235200" cy="4619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P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(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B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|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A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)</a:t>
            </a:r>
            <a:r>
              <a:rPr kumimoji="0" lang="zh-CN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Times New Roman" panose="02020603050405020304"/>
              </a:rPr>
              <a:t>＋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P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(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C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|</a:t>
            </a:r>
            <a:r>
              <a:rPr kumimoji="0" lang="en-US" altLang="zh-CN" sz="2400" b="0" i="1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A</a:t>
            </a:r>
            <a:r>
              <a:rPr kumimoji="0" lang="en-US" altLang="zh-CN" sz="2400" b="0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Times New Roman" panose="02020603050405020304"/>
              </a:rPr>
              <a:t>)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/>
              <a:ea typeface="宋体" panose="02010600030101010101" pitchFamily="2" charset="-122"/>
              <a:cs typeface="+mn-cs"/>
              <a:sym typeface="Times New Roman" panose="02020603050405020304"/>
            </a:endParaRPr>
          </a:p>
        </p:txBody>
      </p:sp>
      <p:graphicFrame>
        <p:nvGraphicFramePr>
          <p:cNvPr id="20485" name="对象 5"/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608013" y="4800600"/>
          <a:ext cx="11414125" cy="788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9" imgW="11505565" imgH="798195" progId="Word.Document.8">
                  <p:embed/>
                </p:oleObj>
              </mc:Choice>
              <mc:Fallback>
                <p:oleObj r:id="rId9" imgW="11505565" imgH="79819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08013" y="4800600"/>
                        <a:ext cx="11414125" cy="7889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5770563" y="4721225"/>
          <a:ext cx="2633662" cy="582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2" imgW="2665730" imgH="593725" progId="Word.Document.8">
                  <p:embed/>
                </p:oleObj>
              </mc:Choice>
              <mc:Fallback>
                <p:oleObj r:id="rId12" imgW="2665730" imgH="5937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770563" y="4721225"/>
                        <a:ext cx="2633662" cy="5826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https://d.book118.com/845333322244011044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427"/>
</p:tagLst>
</file>

<file path=ppt/tags/tag2.xml><?xml version="1.0" encoding="utf-8"?>
<p:tagLst xmlns:p="http://schemas.openxmlformats.org/presentationml/2006/main">
  <p:tag name="AS_UNIQUEID" val="2428"/>
</p:tagLst>
</file>

<file path=ppt/tags/tag3.xml><?xml version="1.0" encoding="utf-8"?>
<p:tagLst xmlns:p="http://schemas.openxmlformats.org/presentationml/2006/main">
  <p:tag name="AS_UNIQUEID" val="2429"/>
</p:tagLst>
</file>

<file path=ppt/tags/tag4.xml><?xml version="1.0" encoding="utf-8"?>
<p:tagLst xmlns:p="http://schemas.openxmlformats.org/presentationml/2006/main">
  <p:tag name="AS_UNIQUEID" val="2430"/>
</p:tagLst>
</file>

<file path=ppt/tags/tag5.xml><?xml version="1.0" encoding="utf-8"?>
<p:tagLst xmlns:p="http://schemas.openxmlformats.org/presentationml/2006/main">
  <p:tag name="AS_UNIQUEID" val="2431"/>
</p:tagLst>
</file>

<file path=ppt/tags/tag6.xml><?xml version="1.0" encoding="utf-8"?>
<p:tagLst xmlns:p="http://schemas.openxmlformats.org/presentationml/2006/main">
  <p:tag name="AS_UNIQUEID" val="2432"/>
</p:tagLst>
</file>

<file path=ppt/tags/tag7.xml><?xml version="1.0" encoding="utf-8"?>
<p:tagLst xmlns:p="http://schemas.openxmlformats.org/presentationml/2006/main">
  <p:tag name="AS_UNIQUEID" val="2433"/>
</p:tagLst>
</file>

<file path=ppt/tags/tag8.xml><?xml version="1.0" encoding="utf-8"?>
<p:tagLst xmlns:p="http://schemas.openxmlformats.org/presentationml/2006/main">
  <p:tag name="AS_UNIQUEID" val="2434"/>
</p:tagLst>
</file>

<file path=ppt/tags/tag9.xml><?xml version="1.0" encoding="utf-8"?>
<p:tagLst xmlns:p="http://schemas.openxmlformats.org/presentationml/2006/main">
  <p:tag name="AS_UNIQUEID" val="2435"/>
</p:tagLst>
</file>

<file path=ppt/tags/tag10.xml><?xml version="1.0" encoding="utf-8"?>
<p:tagLst xmlns:p="http://schemas.openxmlformats.org/presentationml/2006/main">
  <p:tag name="AS_UNIQUEID" val="2436"/>
</p:tagLst>
</file>

<file path=ppt/tags/tag11.xml><?xml version="1.0" encoding="utf-8"?>
<p:tagLst xmlns:p="http://schemas.openxmlformats.org/presentationml/2006/main">
  <p:tag name="AS_UNIQUEID" val="2437"/>
</p:tagLst>
</file>

<file path=ppt/tags/tag12.xml><?xml version="1.0" encoding="utf-8"?>
<p:tagLst xmlns:p="http://schemas.openxmlformats.org/presentationml/2006/main">
  <p:tag name="AS_UNIQUEID" val="2438"/>
</p:tagLst>
</file>

<file path=ppt/tags/tag13.xml><?xml version="1.0" encoding="utf-8"?>
<p:tagLst xmlns:p="http://schemas.openxmlformats.org/presentationml/2006/main">
  <p:tag name="AS_UNIQUEID" val="2439"/>
</p:tagLst>
</file>

<file path=ppt/tags/tag14.xml><?xml version="1.0" encoding="utf-8"?>
<p:tagLst xmlns:p="http://schemas.openxmlformats.org/presentationml/2006/main">
  <p:tag name="AS_UNIQUEID" val="2440"/>
</p:tagLst>
</file>

<file path=ppt/tags/tag15.xml><?xml version="1.0" encoding="utf-8"?>
<p:tagLst xmlns:p="http://schemas.openxmlformats.org/presentationml/2006/main">
  <p:tag name="AS_UNIQUEID" val="2441"/>
</p:tagLst>
</file>

<file path=ppt/tags/tag16.xml><?xml version="1.0" encoding="utf-8"?>
<p:tagLst xmlns:p="http://schemas.openxmlformats.org/presentationml/2006/main">
  <p:tag name="AS_UNIQUEID" val="2442"/>
</p:tagLst>
</file>

<file path=ppt/tags/tag17.xml><?xml version="1.0" encoding="utf-8"?>
<p:tagLst xmlns:p="http://schemas.openxmlformats.org/presentationml/2006/main">
  <p:tag name="AS_UNIQUEID" val="2443"/>
</p:tagLst>
</file>

<file path=ppt/tags/tag18.xml><?xml version="1.0" encoding="utf-8"?>
<p:tagLst xmlns:p="http://schemas.openxmlformats.org/presentationml/2006/main">
  <p:tag name="AS_UNIQUEID" val="2444"/>
</p:tagLst>
</file>

<file path=ppt/tags/tag19.xml><?xml version="1.0" encoding="utf-8"?>
<p:tagLst xmlns:p="http://schemas.openxmlformats.org/presentationml/2006/main">
  <p:tag name="AS_UNIQUEID" val="2445"/>
</p:tagLst>
</file>

<file path=ppt/tags/tag20.xml><?xml version="1.0" encoding="utf-8"?>
<p:tagLst xmlns:p="http://schemas.openxmlformats.org/presentationml/2006/main">
  <p:tag name="AS_UNIQUEID" val="2446"/>
</p:tagLst>
</file>

<file path=ppt/tags/tag21.xml><?xml version="1.0" encoding="utf-8"?>
<p:tagLst xmlns:p="http://schemas.openxmlformats.org/presentationml/2006/main">
  <p:tag name="AS_UNIQUEID" val="2447"/>
</p:tagLst>
</file>

<file path=ppt/tags/tag22.xml><?xml version="1.0" encoding="utf-8"?>
<p:tagLst xmlns:p="http://schemas.openxmlformats.org/presentationml/2006/main">
  <p:tag name="AS_UNIQUEID" val="2448"/>
</p:tagLst>
</file>

<file path=ppt/tags/tag23.xml><?xml version="1.0" encoding="utf-8"?>
<p:tagLst xmlns:p="http://schemas.openxmlformats.org/presentationml/2006/main">
  <p:tag name="AS_UNIQUEID" val="2449"/>
</p:tagLst>
</file>

<file path=ppt/tags/tag24.xml><?xml version="1.0" encoding="utf-8"?>
<p:tagLst xmlns:p="http://schemas.openxmlformats.org/presentationml/2006/main">
  <p:tag name="AS_UNIQUEID" val="2450"/>
</p:tagLst>
</file>

<file path=ppt/tags/tag25.xml><?xml version="1.0" encoding="utf-8"?>
<p:tagLst xmlns:p="http://schemas.openxmlformats.org/presentationml/2006/main">
  <p:tag name="AS_UNIQUEID" val="2451"/>
</p:tagLst>
</file>

<file path=ppt/tags/tag26.xml><?xml version="1.0" encoding="utf-8"?>
<p:tagLst xmlns:p="http://schemas.openxmlformats.org/presentationml/2006/main">
  <p:tag name="AS_UNIQUEID" val="2452"/>
</p:tagLst>
</file>

<file path=ppt/tags/tag27.xml><?xml version="1.0" encoding="utf-8"?>
<p:tagLst xmlns:p="http://schemas.openxmlformats.org/presentationml/2006/main">
  <p:tag name="AS_UNIQUEID" val="2453"/>
</p:tagLst>
</file>

<file path=ppt/tags/tag28.xml><?xml version="1.0" encoding="utf-8"?>
<p:tagLst xmlns:p="http://schemas.openxmlformats.org/presentationml/2006/main">
  <p:tag name="AS_UNIQUEID" val="2454"/>
</p:tagLst>
</file>

<file path=ppt/tags/tag29.xml><?xml version="1.0" encoding="utf-8"?>
<p:tagLst xmlns:p="http://schemas.openxmlformats.org/presentationml/2006/main">
  <p:tag name="AS_UNIQUEID" val="2455"/>
</p:tagLst>
</file>

<file path=ppt/tags/tag30.xml><?xml version="1.0" encoding="utf-8"?>
<p:tagLst xmlns:p="http://schemas.openxmlformats.org/presentationml/2006/main">
  <p:tag name="AS_UNIQUEID" val="2456"/>
</p:tagLst>
</file>

<file path=ppt/tags/tag31.xml><?xml version="1.0" encoding="utf-8"?>
<p:tagLst xmlns:p="http://schemas.openxmlformats.org/presentationml/2006/main">
  <p:tag name="AS_UNIQUEID" val="2457"/>
</p:tagLst>
</file>

<file path=ppt/tags/tag32.xml><?xml version="1.0" encoding="utf-8"?>
<p:tagLst xmlns:p="http://schemas.openxmlformats.org/presentationml/2006/main">
  <p:tag name="AS_UNIQUEID" val="2458"/>
</p:tagLst>
</file>

<file path=ppt/tags/tag33.xml><?xml version="1.0" encoding="utf-8"?>
<p:tagLst xmlns:p="http://schemas.openxmlformats.org/presentationml/2006/main">
  <p:tag name="AS_UNIQUEID" val="2459"/>
</p:tagLst>
</file>

<file path=ppt/tags/tag34.xml><?xml version="1.0" encoding="utf-8"?>
<p:tagLst xmlns:p="http://schemas.openxmlformats.org/presentationml/2006/main">
  <p:tag name="AS_UNIQUEID" val="2460"/>
</p:tagLst>
</file>

<file path=ppt/tags/tag35.xml><?xml version="1.0" encoding="utf-8"?>
<p:tagLst xmlns:p="http://schemas.openxmlformats.org/presentationml/2006/main">
  <p:tag name="AS_UNIQUEID" val="2461"/>
</p:tagLst>
</file>

<file path=ppt/tags/tag36.xml><?xml version="1.0" encoding="utf-8"?>
<p:tagLst xmlns:p="http://schemas.openxmlformats.org/presentationml/2006/main">
  <p:tag name="AS_UNIQUEID" val="2462"/>
</p:tagLst>
</file>

<file path=ppt/tags/tag37.xml><?xml version="1.0" encoding="utf-8"?>
<p:tagLst xmlns:p="http://schemas.openxmlformats.org/presentationml/2006/main">
  <p:tag name="AS_UNIQUEID" val="2463"/>
</p:tagLst>
</file>

<file path=ppt/tags/tag38.xml><?xml version="1.0" encoding="utf-8"?>
<p:tagLst xmlns:p="http://schemas.openxmlformats.org/presentationml/2006/main">
  <p:tag name="AS_UNIQUEID" val="2464"/>
</p:tagLst>
</file>

<file path=ppt/tags/tag39.xml><?xml version="1.0" encoding="utf-8"?>
<p:tagLst xmlns:p="http://schemas.openxmlformats.org/presentationml/2006/main">
  <p:tag name="AS_UNIQUEID" val="2465"/>
</p:tagLst>
</file>

<file path=ppt/tags/tag40.xml><?xml version="1.0" encoding="utf-8"?>
<p:tagLst xmlns:p="http://schemas.openxmlformats.org/presentationml/2006/main">
  <p:tag name="AS_UNIQUEID" val="2466"/>
</p:tagLst>
</file>

<file path=ppt/tags/tag41.xml><?xml version="1.0" encoding="utf-8"?>
<p:tagLst xmlns:p="http://schemas.openxmlformats.org/presentationml/2006/main">
  <p:tag name="AS_UNIQUEID" val="2467"/>
</p:tagLst>
</file>

<file path=ppt/tags/tag42.xml><?xml version="1.0" encoding="utf-8"?>
<p:tagLst xmlns:p="http://schemas.openxmlformats.org/presentationml/2006/main">
  <p:tag name="AS_UNIQUEID" val="2468"/>
</p:tagLst>
</file>

<file path=ppt/tags/tag43.xml><?xml version="1.0" encoding="utf-8"?>
<p:tagLst xmlns:p="http://schemas.openxmlformats.org/presentationml/2006/main">
  <p:tag name="AS_UNIQUEID" val="2469"/>
</p:tagLst>
</file>

<file path=ppt/tags/tag44.xml><?xml version="1.0" encoding="utf-8"?>
<p:tagLst xmlns:p="http://schemas.openxmlformats.org/presentationml/2006/main">
  <p:tag name="AS_UNIQUEID" val="2470"/>
</p:tagLst>
</file>

<file path=ppt/tags/tag45.xml><?xml version="1.0" encoding="utf-8"?>
<p:tagLst xmlns:p="http://schemas.openxmlformats.org/presentationml/2006/main">
  <p:tag name="AS_UNIQUEID" val="2471"/>
</p:tagLst>
</file>

<file path=ppt/tags/tag46.xml><?xml version="1.0" encoding="utf-8"?>
<p:tagLst xmlns:p="http://schemas.openxmlformats.org/presentationml/2006/main">
  <p:tag name="AS_UNIQUEID" val="2472"/>
</p:tagLst>
</file>

<file path=ppt/tags/tag47.xml><?xml version="1.0" encoding="utf-8"?>
<p:tagLst xmlns:p="http://schemas.openxmlformats.org/presentationml/2006/main">
  <p:tag name="AS_UNIQUEID" val="2473"/>
</p:tagLst>
</file>

<file path=ppt/tags/tag48.xml><?xml version="1.0" encoding="utf-8"?>
<p:tagLst xmlns:p="http://schemas.openxmlformats.org/presentationml/2006/main">
  <p:tag name="AS_UNIQUEID" val="2474"/>
</p:tagLst>
</file>

<file path=ppt/tags/tag49.xml><?xml version="1.0" encoding="utf-8"?>
<p:tagLst xmlns:p="http://schemas.openxmlformats.org/presentationml/2006/main">
  <p:tag name="AS_UNIQUEID" val="2475"/>
</p:tagLst>
</file>

<file path=ppt/tags/tag50.xml><?xml version="1.0" encoding="utf-8"?>
<p:tagLst xmlns:p="http://schemas.openxmlformats.org/presentationml/2006/main">
  <p:tag name="AS_UNIQUEID" val="2476"/>
</p:tagLst>
</file>

<file path=ppt/tags/tag51.xml><?xml version="1.0" encoding="utf-8"?>
<p:tagLst xmlns:p="http://schemas.openxmlformats.org/presentationml/2006/main">
  <p:tag name="AS_UNIQUEID" val="2477"/>
</p:tagLst>
</file>

<file path=ppt/tags/tag52.xml><?xml version="1.0" encoding="utf-8"?>
<p:tagLst xmlns:p="http://schemas.openxmlformats.org/presentationml/2006/main">
  <p:tag name="AS_UNIQUEID" val="2478"/>
</p:tagLst>
</file>

<file path=ppt/tags/tag53.xml><?xml version="1.0" encoding="utf-8"?>
<p:tagLst xmlns:p="http://schemas.openxmlformats.org/presentationml/2006/main">
  <p:tag name="AS_UNIQUEID" val="2479"/>
</p:tagLst>
</file>

<file path=ppt/tags/tag54.xml><?xml version="1.0" encoding="utf-8"?>
<p:tagLst xmlns:p="http://schemas.openxmlformats.org/presentationml/2006/main">
  <p:tag name="AS_UNIQUEID" val="2480"/>
</p:tagLst>
</file>

<file path=ppt/tags/tag55.xml><?xml version="1.0" encoding="utf-8"?>
<p:tagLst xmlns:p="http://schemas.openxmlformats.org/presentationml/2006/main">
  <p:tag name="AS_UNIQUEID" val="2481"/>
</p:tagLst>
</file>

<file path=ppt/tags/tag56.xml><?xml version="1.0" encoding="utf-8"?>
<p:tagLst xmlns:p="http://schemas.openxmlformats.org/presentationml/2006/main">
  <p:tag name="AS_UNIQUEID" val="2482"/>
</p:tagLst>
</file>

<file path=ppt/tags/tag57.xml><?xml version="1.0" encoding="utf-8"?>
<p:tagLst xmlns:p="http://schemas.openxmlformats.org/presentationml/2006/main">
  <p:tag name="AS_UNIQUEID" val="2483"/>
</p:tagLst>
</file>

<file path=ppt/tags/tag58.xml><?xml version="1.0" encoding="utf-8"?>
<p:tagLst xmlns:p="http://schemas.openxmlformats.org/presentationml/2006/main">
  <p:tag name="AS_UNIQUEID" val="2484"/>
</p:tagLst>
</file>

<file path=ppt/tags/tag59.xml><?xml version="1.0" encoding="utf-8"?>
<p:tagLst xmlns:p="http://schemas.openxmlformats.org/presentationml/2006/main">
  <p:tag name="AS_UNIQUEID" val="2485"/>
</p:tagLst>
</file>

<file path=ppt/tags/tag60.xml><?xml version="1.0" encoding="utf-8"?>
<p:tagLst xmlns:p="http://schemas.openxmlformats.org/presentationml/2006/main">
  <p:tag name="AS_UNIQUEID" val="2486"/>
</p:tagLst>
</file>

<file path=ppt/tags/tag61.xml><?xml version="1.0" encoding="utf-8"?>
<p:tagLst xmlns:p="http://schemas.openxmlformats.org/presentationml/2006/main">
  <p:tag name="AS_UNIQUEID" val="2487"/>
</p:tagLst>
</file>

<file path=ppt/tags/tag62.xml><?xml version="1.0" encoding="utf-8"?>
<p:tagLst xmlns:p="http://schemas.openxmlformats.org/presentationml/2006/main">
  <p:tag name="AS_UNIQUEID" val="2488"/>
</p:tagLst>
</file>

<file path=ppt/tags/tag63.xml><?xml version="1.0" encoding="utf-8"?>
<p:tagLst xmlns:p="http://schemas.openxmlformats.org/presentationml/2006/main">
  <p:tag name="AS_UNIQUEID" val="2489"/>
</p:tagLst>
</file>

<file path=ppt/tags/tag64.xml><?xml version="1.0" encoding="utf-8"?>
<p:tagLst xmlns:p="http://schemas.openxmlformats.org/presentationml/2006/main">
  <p:tag name="AS_UNIQUEID" val="2490"/>
</p:tagLst>
</file>

<file path=ppt/tags/tag65.xml><?xml version="1.0" encoding="utf-8"?>
<p:tagLst xmlns:p="http://schemas.openxmlformats.org/presentationml/2006/main">
  <p:tag name="AS_UNIQUEID" val="2491"/>
</p:tagLst>
</file>

<file path=ppt/tags/tag66.xml><?xml version="1.0" encoding="utf-8"?>
<p:tagLst xmlns:p="http://schemas.openxmlformats.org/presentationml/2006/main">
  <p:tag name="AS_UNIQUEID" val="2492"/>
</p:tagLst>
</file>

<file path=ppt/tags/tag67.xml><?xml version="1.0" encoding="utf-8"?>
<p:tagLst xmlns:p="http://schemas.openxmlformats.org/presentationml/2006/main">
  <p:tag name="AS_UNIQUEID" val="2493"/>
</p:tagLst>
</file>

<file path=ppt/tags/tag68.xml><?xml version="1.0" encoding="utf-8"?>
<p:tagLst xmlns:p="http://schemas.openxmlformats.org/presentationml/2006/main">
  <p:tag name="AS_UNIQUEID" val="2494"/>
</p:tagLst>
</file>

<file path=ppt/tags/tag69.xml><?xml version="1.0" encoding="utf-8"?>
<p:tagLst xmlns:p="http://schemas.openxmlformats.org/presentationml/2006/main">
  <p:tag name="AS_UNIQUEID" val="2495"/>
</p:tagLst>
</file>

<file path=ppt/tags/tag70.xml><?xml version="1.0" encoding="utf-8"?>
<p:tagLst xmlns:p="http://schemas.openxmlformats.org/presentationml/2006/main">
  <p:tag name="AS_UNIQUEID" val="2496"/>
</p:tagLst>
</file>

<file path=ppt/tags/tag71.xml><?xml version="1.0" encoding="utf-8"?>
<p:tagLst xmlns:p="http://schemas.openxmlformats.org/presentationml/2006/main">
  <p:tag name="AS_UNIQUEID" val="2497"/>
</p:tagLst>
</file>

<file path=ppt/tags/tag72.xml><?xml version="1.0" encoding="utf-8"?>
<p:tagLst xmlns:p="http://schemas.openxmlformats.org/presentationml/2006/main">
  <p:tag name="AS_UNIQUEID" val="2498"/>
</p:tagLst>
</file>

<file path=ppt/tags/tag73.xml><?xml version="1.0" encoding="utf-8"?>
<p:tagLst xmlns:p="http://schemas.openxmlformats.org/presentationml/2006/main">
  <p:tag name="AS_UNIQUEID" val="2499"/>
</p:tagLst>
</file>

<file path=ppt/tags/tag74.xml><?xml version="1.0" encoding="utf-8"?>
<p:tagLst xmlns:p="http://schemas.openxmlformats.org/presentationml/2006/main">
  <p:tag name="AS_UNIQUEID" val="2500"/>
</p:tagLst>
</file>

<file path=ppt/tags/tag75.xml><?xml version="1.0" encoding="utf-8"?>
<p:tagLst xmlns:p="http://schemas.openxmlformats.org/presentationml/2006/main">
  <p:tag name="AS_UNIQUEID" val="2501"/>
</p:tagLst>
</file>

<file path=ppt/tags/tag76.xml><?xml version="1.0" encoding="utf-8"?>
<p:tagLst xmlns:p="http://schemas.openxmlformats.org/presentationml/2006/main">
  <p:tag name="AS_UNIQUEID" val="2382"/>
</p:tagLst>
</file>

<file path=ppt/tags/tag77.xml><?xml version="1.0" encoding="utf-8"?>
<p:tagLst xmlns:p="http://schemas.openxmlformats.org/presentationml/2006/main">
  <p:tag name="AS_UNIQUEID" val="1994"/>
</p:tagLst>
</file>

<file path=ppt/tags/tag78.xml><?xml version="1.0" encoding="utf-8"?>
<p:tagLst xmlns:p="http://schemas.openxmlformats.org/presentationml/2006/main">
  <p:tag name="AS_UNIQUEID" val="1995"/>
</p:tagLst>
</file>

<file path=ppt/tags/tag79.xml><?xml version="1.0" encoding="utf-8"?>
<p:tagLst xmlns:p="http://schemas.openxmlformats.org/presentationml/2006/main">
  <p:tag name="AS_UNIQUEID" val="1996"/>
</p:tagLst>
</file>

<file path=ppt/tags/tag80.xml><?xml version="1.0" encoding="utf-8"?>
<p:tagLst xmlns:p="http://schemas.openxmlformats.org/presentationml/2006/main">
  <p:tag name="AS_UNIQUEID" val="1997"/>
</p:tagLst>
</file>

<file path=ppt/tags/tag81.xml><?xml version="1.0" encoding="utf-8"?>
<p:tagLst xmlns:p="http://schemas.openxmlformats.org/presentationml/2006/main">
  <p:tag name="AS_UNIQUEID" val="1998"/>
</p:tagLst>
</file>

<file path=ppt/tags/tag82.xml><?xml version="1.0" encoding="utf-8"?>
<p:tagLst xmlns:p="http://schemas.openxmlformats.org/presentationml/2006/main">
  <p:tag name="AS_UNIQUEID" val="2383"/>
</p:tagLst>
</file>

<file path=ppt/tags/tag83.xml><?xml version="1.0" encoding="utf-8"?>
<p:tagLst xmlns:p="http://schemas.openxmlformats.org/presentationml/2006/main">
  <p:tag name="AS_UNIQUEID" val="2000"/>
</p:tagLst>
</file>

<file path=ppt/tags/tag84.xml><?xml version="1.0" encoding="utf-8"?>
<p:tagLst xmlns:p="http://schemas.openxmlformats.org/presentationml/2006/main">
  <p:tag name="AS_UNIQUEID" val="2001"/>
</p:tagLst>
</file>

<file path=ppt/tags/tag85.xml><?xml version="1.0" encoding="utf-8"?>
<p:tagLst xmlns:p="http://schemas.openxmlformats.org/presentationml/2006/main">
  <p:tag name="AS_UNIQUEID" val="2002"/>
</p:tagLst>
</file>

<file path=ppt/tags/tag86.xml><?xml version="1.0" encoding="utf-8"?>
<p:tagLst xmlns:p="http://schemas.openxmlformats.org/presentationml/2006/main">
  <p:tag name="AS_UNIQUEID" val="2003"/>
</p:tagLst>
</file>

<file path=ppt/tags/tag87.xml><?xml version="1.0" encoding="utf-8"?>
<p:tagLst xmlns:p="http://schemas.openxmlformats.org/presentationml/2006/main">
  <p:tag name="AS_UNIQUEID" val="2004"/>
</p:tagLst>
</file>

<file path=ppt/tags/tag88.xml><?xml version="1.0" encoding="utf-8"?>
<p:tagLst xmlns:p="http://schemas.openxmlformats.org/presentationml/2006/main">
  <p:tag name="AS_UNIQUEID" val="2384"/>
</p:tagLst>
</file>

<file path=ppt/tags/tag89.xml><?xml version="1.0" encoding="utf-8"?>
<p:tagLst xmlns:p="http://schemas.openxmlformats.org/presentationml/2006/main">
  <p:tag name="AS_UNIQUEID" val="2006"/>
</p:tagLst>
</file>

<file path=ppt/tags/tag90.xml><?xml version="1.0" encoding="utf-8"?>
<p:tagLst xmlns:p="http://schemas.openxmlformats.org/presentationml/2006/main">
  <p:tag name="AS_UNIQUEID" val="2007"/>
</p:tagLst>
</file>

<file path=ppt/tags/tag91.xml><?xml version="1.0" encoding="utf-8"?>
<p:tagLst xmlns:p="http://schemas.openxmlformats.org/presentationml/2006/main">
  <p:tag name="AS_UNIQUEID" val="2008"/>
</p:tagLst>
</file>

<file path=ppt/tags/tag92.xml><?xml version="1.0" encoding="utf-8"?>
<p:tagLst xmlns:p="http://schemas.openxmlformats.org/presentationml/2006/main">
  <p:tag name="AS_UNIQUEID" val="2009"/>
</p:tagLst>
</file>

<file path=ppt/tags/tag93.xml><?xml version="1.0" encoding="utf-8"?>
<p:tagLst xmlns:p="http://schemas.openxmlformats.org/presentationml/2006/main">
  <p:tag name="AS_UNIQUEID" val="2010"/>
</p:tagLst>
</file>

<file path=ppt/tags/tag94.xml><?xml version="1.0" encoding="utf-8"?>
<p:tagLst xmlns:p="http://schemas.openxmlformats.org/presentationml/2006/main">
  <p:tag name="AS_UNIQUEID" val="2385"/>
</p:tagLst>
</file>

<file path=ppt/tags/tag95.xml><?xml version="1.0" encoding="utf-8"?>
<p:tagLst xmlns:p="http://schemas.openxmlformats.org/presentationml/2006/main">
  <p:tag name="AS_UNIQUEID" val="2012"/>
</p:tagLst>
</file>

<file path=ppt/tags/tag96.xml><?xml version="1.0" encoding="utf-8"?>
<p:tagLst xmlns:p="http://schemas.openxmlformats.org/presentationml/2006/main">
  <p:tag name="AS_UNIQUEID" val="2013"/>
</p:tagLst>
</file>

<file path=ppt/tags/tag97.xml><?xml version="1.0" encoding="utf-8"?>
<p:tagLst xmlns:p="http://schemas.openxmlformats.org/presentationml/2006/main">
  <p:tag name="AS_UNIQUEID" val="2014"/>
</p:tagLst>
</file>

<file path=ppt/tags/tag98.xml><?xml version="1.0" encoding="utf-8"?>
<p:tagLst xmlns:p="http://schemas.openxmlformats.org/presentationml/2006/main">
  <p:tag name="AS_UNIQUEID" val="2015"/>
</p:tagLst>
</file>

<file path=ppt/tags/tag99.xml><?xml version="1.0" encoding="utf-8"?>
<p:tagLst xmlns:p="http://schemas.openxmlformats.org/presentationml/2006/main">
  <p:tag name="AS_UNIQUEID" val="2016"/>
</p:tagLst>
</file>

<file path=ppt/tags/tag100.xml><?xml version="1.0" encoding="utf-8"?>
<p:tagLst xmlns:p="http://schemas.openxmlformats.org/presentationml/2006/main">
  <p:tag name="AS_UNIQUEID" val="2017"/>
</p:tagLst>
</file>

<file path=ppt/tags/tag101.xml><?xml version="1.0" encoding="utf-8"?>
<p:tagLst xmlns:p="http://schemas.openxmlformats.org/presentationml/2006/main">
  <p:tag name="AS_UNIQUEID" val="2386"/>
</p:tagLst>
</file>

<file path=ppt/tags/tag102.xml><?xml version="1.0" encoding="utf-8"?>
<p:tagLst xmlns:p="http://schemas.openxmlformats.org/presentationml/2006/main">
  <p:tag name="AS_UNIQUEID" val="2019"/>
</p:tagLst>
</file>

<file path=ppt/tags/tag103.xml><?xml version="1.0" encoding="utf-8"?>
<p:tagLst xmlns:p="http://schemas.openxmlformats.org/presentationml/2006/main">
  <p:tag name="AS_UNIQUEID" val="2020"/>
</p:tagLst>
</file>

<file path=ppt/tags/tag104.xml><?xml version="1.0" encoding="utf-8"?>
<p:tagLst xmlns:p="http://schemas.openxmlformats.org/presentationml/2006/main">
  <p:tag name="AS_UNIQUEID" val="2021"/>
</p:tagLst>
</file>

<file path=ppt/tags/tag105.xml><?xml version="1.0" encoding="utf-8"?>
<p:tagLst xmlns:p="http://schemas.openxmlformats.org/presentationml/2006/main">
  <p:tag name="AS_UNIQUEID" val="2022"/>
</p:tagLst>
</file>

<file path=ppt/tags/tag106.xml><?xml version="1.0" encoding="utf-8"?>
<p:tagLst xmlns:p="http://schemas.openxmlformats.org/presentationml/2006/main">
  <p:tag name="AS_UNIQUEID" val="2023"/>
</p:tagLst>
</file>

<file path=ppt/tags/tag107.xml><?xml version="1.0" encoding="utf-8"?>
<p:tagLst xmlns:p="http://schemas.openxmlformats.org/presentationml/2006/main">
  <p:tag name="AS_UNIQUEID" val="2024"/>
</p:tagLst>
</file>

<file path=ppt/tags/tag108.xml><?xml version="1.0" encoding="utf-8"?>
<p:tagLst xmlns:p="http://schemas.openxmlformats.org/presentationml/2006/main">
  <p:tag name="AS_UNIQUEID" val="2025"/>
</p:tagLst>
</file>

<file path=ppt/tags/tag109.xml><?xml version="1.0" encoding="utf-8"?>
<p:tagLst xmlns:p="http://schemas.openxmlformats.org/presentationml/2006/main">
  <p:tag name="AS_UNIQUEID" val="2026"/>
</p:tagLst>
</file>

<file path=ppt/tags/tag110.xml><?xml version="1.0" encoding="utf-8"?>
<p:tagLst xmlns:p="http://schemas.openxmlformats.org/presentationml/2006/main">
  <p:tag name="AS_UNIQUEID" val="2387"/>
</p:tagLst>
</file>

<file path=ppt/tags/tag111.xml><?xml version="1.0" encoding="utf-8"?>
<p:tagLst xmlns:p="http://schemas.openxmlformats.org/presentationml/2006/main">
  <p:tag name="AS_UNIQUEID" val="2028"/>
</p:tagLst>
</file>

<file path=ppt/tags/tag112.xml><?xml version="1.0" encoding="utf-8"?>
<p:tagLst xmlns:p="http://schemas.openxmlformats.org/presentationml/2006/main">
  <p:tag name="AS_UNIQUEID" val="2029"/>
</p:tagLst>
</file>

<file path=ppt/tags/tag113.xml><?xml version="1.0" encoding="utf-8"?>
<p:tagLst xmlns:p="http://schemas.openxmlformats.org/presentationml/2006/main">
  <p:tag name="AS_UNIQUEID" val="2030"/>
</p:tagLst>
</file>

<file path=ppt/tags/tag114.xml><?xml version="1.0" encoding="utf-8"?>
<p:tagLst xmlns:p="http://schemas.openxmlformats.org/presentationml/2006/main">
  <p:tag name="AS_UNIQUEID" val="2031"/>
</p:tagLst>
</file>

<file path=ppt/tags/tag115.xml><?xml version="1.0" encoding="utf-8"?>
<p:tagLst xmlns:p="http://schemas.openxmlformats.org/presentationml/2006/main">
  <p:tag name="AS_UNIQUEID" val="2388"/>
</p:tagLst>
</file>

<file path=ppt/tags/tag116.xml><?xml version="1.0" encoding="utf-8"?>
<p:tagLst xmlns:p="http://schemas.openxmlformats.org/presentationml/2006/main">
  <p:tag name="AS_UNIQUEID" val="2033"/>
</p:tagLst>
</file>

<file path=ppt/tags/tag117.xml><?xml version="1.0" encoding="utf-8"?>
<p:tagLst xmlns:p="http://schemas.openxmlformats.org/presentationml/2006/main">
  <p:tag name="AS_UNIQUEID" val="2034"/>
</p:tagLst>
</file>

<file path=ppt/tags/tag118.xml><?xml version="1.0" encoding="utf-8"?>
<p:tagLst xmlns:p="http://schemas.openxmlformats.org/presentationml/2006/main">
  <p:tag name="AS_UNIQUEID" val="2035"/>
</p:tagLst>
</file>

<file path=ppt/tags/tag119.xml><?xml version="1.0" encoding="utf-8"?>
<p:tagLst xmlns:p="http://schemas.openxmlformats.org/presentationml/2006/main">
  <p:tag name="AS_UNIQUEID" val="2389"/>
</p:tagLst>
</file>

<file path=ppt/tags/tag120.xml><?xml version="1.0" encoding="utf-8"?>
<p:tagLst xmlns:p="http://schemas.openxmlformats.org/presentationml/2006/main">
  <p:tag name="AS_UNIQUEID" val="2037"/>
</p:tagLst>
</file>

<file path=ppt/tags/tag121.xml><?xml version="1.0" encoding="utf-8"?>
<p:tagLst xmlns:p="http://schemas.openxmlformats.org/presentationml/2006/main">
  <p:tag name="AS_UNIQUEID" val="2038"/>
</p:tagLst>
</file>

<file path=ppt/tags/tag122.xml><?xml version="1.0" encoding="utf-8"?>
<p:tagLst xmlns:p="http://schemas.openxmlformats.org/presentationml/2006/main">
  <p:tag name="AS_UNIQUEID" val="2039"/>
</p:tagLst>
</file>

<file path=ppt/tags/tag123.xml><?xml version="1.0" encoding="utf-8"?>
<p:tagLst xmlns:p="http://schemas.openxmlformats.org/presentationml/2006/main">
  <p:tag name="AS_UNIQUEID" val="2040"/>
</p:tagLst>
</file>

<file path=ppt/tags/tag124.xml><?xml version="1.0" encoding="utf-8"?>
<p:tagLst xmlns:p="http://schemas.openxmlformats.org/presentationml/2006/main">
  <p:tag name="AS_UNIQUEID" val="2041"/>
</p:tagLst>
</file>

<file path=ppt/tags/tag125.xml><?xml version="1.0" encoding="utf-8"?>
<p:tagLst xmlns:p="http://schemas.openxmlformats.org/presentationml/2006/main">
  <p:tag name="AS_UNIQUEID" val="2042"/>
</p:tagLst>
</file>

<file path=ppt/tags/tag126.xml><?xml version="1.0" encoding="utf-8"?>
<p:tagLst xmlns:p="http://schemas.openxmlformats.org/presentationml/2006/main">
  <p:tag name="AS_UNIQUEID" val="2390"/>
</p:tagLst>
</file>

<file path=ppt/tags/tag127.xml><?xml version="1.0" encoding="utf-8"?>
<p:tagLst xmlns:p="http://schemas.openxmlformats.org/presentationml/2006/main">
  <p:tag name="AS_UNIQUEID" val="2044"/>
</p:tagLst>
</file>

<file path=ppt/tags/tag128.xml><?xml version="1.0" encoding="utf-8"?>
<p:tagLst xmlns:p="http://schemas.openxmlformats.org/presentationml/2006/main">
  <p:tag name="AS_UNIQUEID" val="2045"/>
</p:tagLst>
</file>

<file path=ppt/tags/tag129.xml><?xml version="1.0" encoding="utf-8"?>
<p:tagLst xmlns:p="http://schemas.openxmlformats.org/presentationml/2006/main">
  <p:tag name="AS_UNIQUEID" val="2046"/>
</p:tagLst>
</file>

<file path=ppt/tags/tag130.xml><?xml version="1.0" encoding="utf-8"?>
<p:tagLst xmlns:p="http://schemas.openxmlformats.org/presentationml/2006/main">
  <p:tag name="AS_UNIQUEID" val="2047"/>
</p:tagLst>
</file>

<file path=ppt/tags/tag131.xml><?xml version="1.0" encoding="utf-8"?>
<p:tagLst xmlns:p="http://schemas.openxmlformats.org/presentationml/2006/main">
  <p:tag name="AS_UNIQUEID" val="2048"/>
</p:tagLst>
</file>

<file path=ppt/tags/tag132.xml><?xml version="1.0" encoding="utf-8"?>
<p:tagLst xmlns:p="http://schemas.openxmlformats.org/presentationml/2006/main">
  <p:tag name="AS_UNIQUEID" val="2049"/>
</p:tagLst>
</file>

<file path=ppt/tags/tag133.xml><?xml version="1.0" encoding="utf-8"?>
<p:tagLst xmlns:p="http://schemas.openxmlformats.org/presentationml/2006/main">
  <p:tag name="AS_UNIQUEID" val="2391"/>
</p:tagLst>
</file>

<file path=ppt/tags/tag134.xml><?xml version="1.0" encoding="utf-8"?>
<p:tagLst xmlns:p="http://schemas.openxmlformats.org/presentationml/2006/main">
  <p:tag name="AS_UNIQUEID" val="2051"/>
</p:tagLst>
</file>

<file path=ppt/tags/tag135.xml><?xml version="1.0" encoding="utf-8"?>
<p:tagLst xmlns:p="http://schemas.openxmlformats.org/presentationml/2006/main">
  <p:tag name="AS_UNIQUEID" val="2052"/>
</p:tagLst>
</file>

<file path=ppt/tags/tag136.xml><?xml version="1.0" encoding="utf-8"?>
<p:tagLst xmlns:p="http://schemas.openxmlformats.org/presentationml/2006/main">
  <p:tag name="AS_UNIQUEID" val="2053"/>
</p:tagLst>
</file>

<file path=ppt/tags/tag137.xml><?xml version="1.0" encoding="utf-8"?>
<p:tagLst xmlns:p="http://schemas.openxmlformats.org/presentationml/2006/main">
  <p:tag name="AS_UNIQUEID" val="2054"/>
</p:tagLst>
</file>

<file path=ppt/tags/tag138.xml><?xml version="1.0" encoding="utf-8"?>
<p:tagLst xmlns:p="http://schemas.openxmlformats.org/presentationml/2006/main">
  <p:tag name="AS_UNIQUEID" val="2055"/>
</p:tagLst>
</file>

<file path=ppt/tags/tag139.xml><?xml version="1.0" encoding="utf-8"?>
<p:tagLst xmlns:p="http://schemas.openxmlformats.org/presentationml/2006/main">
  <p:tag name="AS_UNIQUEID" val="2392"/>
</p:tagLst>
</file>

<file path=ppt/tags/tag140.xml><?xml version="1.0" encoding="utf-8"?>
<p:tagLst xmlns:p="http://schemas.openxmlformats.org/presentationml/2006/main">
  <p:tag name="AS_UNIQUEID" val="2057"/>
</p:tagLst>
</file>

<file path=ppt/tags/tag141.xml><?xml version="1.0" encoding="utf-8"?>
<p:tagLst xmlns:p="http://schemas.openxmlformats.org/presentationml/2006/main">
  <p:tag name="AS_UNIQUEID" val="2058"/>
</p:tagLst>
</file>

<file path=ppt/tags/tag142.xml><?xml version="1.0" encoding="utf-8"?>
<p:tagLst xmlns:p="http://schemas.openxmlformats.org/presentationml/2006/main">
  <p:tag name="AS_UNIQUEID" val="2059"/>
</p:tagLst>
</file>

<file path=ppt/tags/tag143.xml><?xml version="1.0" encoding="utf-8"?>
<p:tagLst xmlns:p="http://schemas.openxmlformats.org/presentationml/2006/main">
  <p:tag name="AS_UNIQUEID" val="2060"/>
</p:tagLst>
</file>

<file path=ppt/tags/tag144.xml><?xml version="1.0" encoding="utf-8"?>
<p:tagLst xmlns:p="http://schemas.openxmlformats.org/presentationml/2006/main">
  <p:tag name="AS_UNIQUEID" val="2061"/>
</p:tagLst>
</file>

<file path=ppt/tags/tag145.xml><?xml version="1.0" encoding="utf-8"?>
<p:tagLst xmlns:p="http://schemas.openxmlformats.org/presentationml/2006/main">
  <p:tag name="AS_UNIQUEID" val="2393"/>
</p:tagLst>
</file>

<file path=ppt/tags/tag146.xml><?xml version="1.0" encoding="utf-8"?>
<p:tagLst xmlns:p="http://schemas.openxmlformats.org/presentationml/2006/main">
  <p:tag name="AS_UNIQUEID" val="2394"/>
</p:tagLst>
</file>

<file path=ppt/tags/tag147.xml><?xml version="1.0" encoding="utf-8"?>
<p:tagLst xmlns:p="http://schemas.openxmlformats.org/presentationml/2006/main">
  <p:tag name="AS_UNIQUEID" val="2395"/>
</p:tagLst>
</file>

<file path=ppt/tags/tag148.xml><?xml version="1.0" encoding="utf-8"?>
<p:tagLst xmlns:p="http://schemas.openxmlformats.org/presentationml/2006/main">
  <p:tag name="AS_UNIQUEID" val="2065"/>
</p:tagLst>
</file>

<file path=ppt/tags/tag149.xml><?xml version="1.0" encoding="utf-8"?>
<p:tagLst xmlns:p="http://schemas.openxmlformats.org/presentationml/2006/main">
  <p:tag name="AS_UNIQUEID" val="2066"/>
</p:tagLst>
</file>

<file path=ppt/tags/tag150.xml><?xml version="1.0" encoding="utf-8"?>
<p:tagLst xmlns:p="http://schemas.openxmlformats.org/presentationml/2006/main">
  <p:tag name="AS_UNIQUEID" val="2067"/>
</p:tagLst>
</file>

<file path=ppt/tags/tag151.xml><?xml version="1.0" encoding="utf-8"?>
<p:tagLst xmlns:p="http://schemas.openxmlformats.org/presentationml/2006/main">
  <p:tag name="AS_UNIQUEID" val="2068"/>
</p:tagLst>
</file>

<file path=ppt/tags/tag152.xml><?xml version="1.0" encoding="utf-8"?>
<p:tagLst xmlns:p="http://schemas.openxmlformats.org/presentationml/2006/main">
  <p:tag name="AS_UNIQUEID" val="2396"/>
</p:tagLst>
</file>

<file path=ppt/tags/tag153.xml><?xml version="1.0" encoding="utf-8"?>
<p:tagLst xmlns:p="http://schemas.openxmlformats.org/presentationml/2006/main">
  <p:tag name="AS_UNIQUEID" val="2070"/>
</p:tagLst>
</file>

<file path=ppt/tags/tag154.xml><?xml version="1.0" encoding="utf-8"?>
<p:tagLst xmlns:p="http://schemas.openxmlformats.org/presentationml/2006/main">
  <p:tag name="AS_UNIQUEID" val="2071"/>
</p:tagLst>
</file>

<file path=ppt/tags/tag155.xml><?xml version="1.0" encoding="utf-8"?>
<p:tagLst xmlns:p="http://schemas.openxmlformats.org/presentationml/2006/main">
  <p:tag name="AS_UNIQUEID" val="2072"/>
</p:tagLst>
</file>

<file path=ppt/tags/tag156.xml><?xml version="1.0" encoding="utf-8"?>
<p:tagLst xmlns:p="http://schemas.openxmlformats.org/presentationml/2006/main">
  <p:tag name="AS_UNIQUEID" val="2073"/>
</p:tagLst>
</file>

<file path=ppt/tags/tag157.xml><?xml version="1.0" encoding="utf-8"?>
<p:tagLst xmlns:p="http://schemas.openxmlformats.org/presentationml/2006/main">
  <p:tag name="AS_UNIQUEID" val="2074"/>
</p:tagLst>
</file>

<file path=ppt/tags/tag158.xml><?xml version="1.0" encoding="utf-8"?>
<p:tagLst xmlns:p="http://schemas.openxmlformats.org/presentationml/2006/main">
  <p:tag name="AS_UNIQUEID" val="2075"/>
</p:tagLst>
</file>

<file path=ppt/tags/tag159.xml><?xml version="1.0" encoding="utf-8"?>
<p:tagLst xmlns:p="http://schemas.openxmlformats.org/presentationml/2006/main">
  <p:tag name="AS_UNIQUEID" val="2397"/>
</p:tagLst>
</file>

<file path=ppt/tags/tag160.xml><?xml version="1.0" encoding="utf-8"?>
<p:tagLst xmlns:p="http://schemas.openxmlformats.org/presentationml/2006/main">
  <p:tag name="AS_UNIQUEID" val="2077"/>
</p:tagLst>
</file>

<file path=ppt/tags/tag161.xml><?xml version="1.0" encoding="utf-8"?>
<p:tagLst xmlns:p="http://schemas.openxmlformats.org/presentationml/2006/main">
  <p:tag name="AS_UNIQUEID" val="2078"/>
</p:tagLst>
</file>

<file path=ppt/tags/tag162.xml><?xml version="1.0" encoding="utf-8"?>
<p:tagLst xmlns:p="http://schemas.openxmlformats.org/presentationml/2006/main">
  <p:tag name="AS_UNIQUEID" val="2079"/>
</p:tagLst>
</file>

<file path=ppt/tags/tag163.xml><?xml version="1.0" encoding="utf-8"?>
<p:tagLst xmlns:p="http://schemas.openxmlformats.org/presentationml/2006/main">
  <p:tag name="AS_UNIQUEID" val="2080"/>
</p:tagLst>
</file>

<file path=ppt/tags/tag164.xml><?xml version="1.0" encoding="utf-8"?>
<p:tagLst xmlns:p="http://schemas.openxmlformats.org/presentationml/2006/main">
  <p:tag name="AS_UNIQUEID" val="2081"/>
</p:tagLst>
</file>

<file path=ppt/tags/tag165.xml><?xml version="1.0" encoding="utf-8"?>
<p:tagLst xmlns:p="http://schemas.openxmlformats.org/presentationml/2006/main">
  <p:tag name="AS_UNIQUEID" val="2398"/>
</p:tagLst>
</file>

<file path=ppt/tags/tag166.xml><?xml version="1.0" encoding="utf-8"?>
<p:tagLst xmlns:p="http://schemas.openxmlformats.org/presentationml/2006/main">
  <p:tag name="AS_UNIQUEID" val="2083"/>
</p:tagLst>
</file>

<file path=ppt/tags/tag167.xml><?xml version="1.0" encoding="utf-8"?>
<p:tagLst xmlns:p="http://schemas.openxmlformats.org/presentationml/2006/main">
  <p:tag name="AS_UNIQUEID" val="2084"/>
</p:tagLst>
</file>

<file path=ppt/tags/tag168.xml><?xml version="1.0" encoding="utf-8"?>
<p:tagLst xmlns:p="http://schemas.openxmlformats.org/presentationml/2006/main">
  <p:tag name="AS_UNIQUEID" val="2085"/>
</p:tagLst>
</file>

<file path=ppt/tags/tag169.xml><?xml version="1.0" encoding="utf-8"?>
<p:tagLst xmlns:p="http://schemas.openxmlformats.org/presentationml/2006/main">
  <p:tag name="AS_UNIQUEID" val="2086"/>
</p:tagLst>
</file>

<file path=ppt/tags/tag170.xml><?xml version="1.0" encoding="utf-8"?>
<p:tagLst xmlns:p="http://schemas.openxmlformats.org/presentationml/2006/main">
  <p:tag name="AS_UNIQUEID" val="2087"/>
</p:tagLst>
</file>

<file path=ppt/tags/tag171.xml><?xml version="1.0" encoding="utf-8"?>
<p:tagLst xmlns:p="http://schemas.openxmlformats.org/presentationml/2006/main">
  <p:tag name="AS_UNIQUEID" val="2088"/>
</p:tagLst>
</file>

<file path=ppt/tags/tag172.xml><?xml version="1.0" encoding="utf-8"?>
<p:tagLst xmlns:p="http://schemas.openxmlformats.org/presentationml/2006/main">
  <p:tag name="AS_UNIQUEID" val="2413"/>
</p:tagLst>
</file>

<file path=ppt/tags/tag173.xml><?xml version="1.0" encoding="utf-8"?>
<p:tagLst xmlns:p="http://schemas.openxmlformats.org/presentationml/2006/main">
  <p:tag name="AS_UNIQUEID" val="20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.xml><?xml version="1.0" encoding="utf-8"?>
<p:tagLst xmlns:p="http://schemas.openxmlformats.org/presentationml/2006/main">
  <p:tag name="AS_UNIQUEID" val="20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.xml><?xml version="1.0" encoding="utf-8"?>
<p:tagLst xmlns:p="http://schemas.openxmlformats.org/presentationml/2006/main">
  <p:tag name="AS_UNIQUEID" val="20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.xml><?xml version="1.0" encoding="utf-8"?>
<p:tagLst xmlns:p="http://schemas.openxmlformats.org/presentationml/2006/main">
  <p:tag name="AS_UNIQUEID" val="20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7.xml><?xml version="1.0" encoding="utf-8"?>
<p:tagLst xmlns:p="http://schemas.openxmlformats.org/presentationml/2006/main">
  <p:tag name="AS_UNIQUEID" val="20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8.xml><?xml version="1.0" encoding="utf-8"?>
<p:tagLst xmlns:p="http://schemas.openxmlformats.org/presentationml/2006/main">
  <p:tag name="AS_UNIQUEID" val="2414"/>
</p:tagLst>
</file>

<file path=ppt/tags/tag179.xml><?xml version="1.0" encoding="utf-8"?>
<p:tagLst xmlns:p="http://schemas.openxmlformats.org/presentationml/2006/main">
  <p:tag name="AS_UNIQUEID" val="20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0.xml><?xml version="1.0" encoding="utf-8"?>
<p:tagLst xmlns:p="http://schemas.openxmlformats.org/presentationml/2006/main">
  <p:tag name="AS_UNIQUEID" val="20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1.xml><?xml version="1.0" encoding="utf-8"?>
<p:tagLst xmlns:p="http://schemas.openxmlformats.org/presentationml/2006/main">
  <p:tag name="AS_UNIQUEID" val="20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2.xml><?xml version="1.0" encoding="utf-8"?>
<p:tagLst xmlns:p="http://schemas.openxmlformats.org/presentationml/2006/main">
  <p:tag name="AS_UNIQUEID" val="20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3.xml><?xml version="1.0" encoding="utf-8"?>
<p:tagLst xmlns:p="http://schemas.openxmlformats.org/presentationml/2006/main">
  <p:tag name="AS_UNIQUEID" val="21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4.xml><?xml version="1.0" encoding="utf-8"?>
<p:tagLst xmlns:p="http://schemas.openxmlformats.org/presentationml/2006/main">
  <p:tag name="AS_UNIQUEID" val="2415"/>
</p:tagLst>
</file>

<file path=ppt/tags/tag185.xml><?xml version="1.0" encoding="utf-8"?>
<p:tagLst xmlns:p="http://schemas.openxmlformats.org/presentationml/2006/main">
  <p:tag name="AS_UNIQUEID" val="21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AS_UNIQUEID" val="21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AS_UNIQUEID" val="21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AS_UNIQUEID" val="21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AS_UNIQUEID" val="21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0.xml><?xml version="1.0" encoding="utf-8"?>
<p:tagLst xmlns:p="http://schemas.openxmlformats.org/presentationml/2006/main">
  <p:tag name="AS_UNIQUEID" val="2416"/>
</p:tagLst>
</file>

<file path=ppt/tags/tag191.xml><?xml version="1.0" encoding="utf-8"?>
<p:tagLst xmlns:p="http://schemas.openxmlformats.org/presentationml/2006/main">
  <p:tag name="AS_UNIQUEID" val="21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2.xml><?xml version="1.0" encoding="utf-8"?>
<p:tagLst xmlns:p="http://schemas.openxmlformats.org/presentationml/2006/main">
  <p:tag name="AS_UNIQUEID" val="21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3.xml><?xml version="1.0" encoding="utf-8"?>
<p:tagLst xmlns:p="http://schemas.openxmlformats.org/presentationml/2006/main">
  <p:tag name="AS_UNIQUEID" val="21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4.xml><?xml version="1.0" encoding="utf-8"?>
<p:tagLst xmlns:p="http://schemas.openxmlformats.org/presentationml/2006/main">
  <p:tag name="AS_UNIQUEID" val="21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5.xml><?xml version="1.0" encoding="utf-8"?>
<p:tagLst xmlns:p="http://schemas.openxmlformats.org/presentationml/2006/main">
  <p:tag name="AS_UNIQUEID" val="21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AS_UNIQUEID" val="21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AS_UNIQUEID" val="2417"/>
</p:tagLst>
</file>

<file path=ppt/tags/tag198.xml><?xml version="1.0" encoding="utf-8"?>
<p:tagLst xmlns:p="http://schemas.openxmlformats.org/presentationml/2006/main">
  <p:tag name="AS_UNIQUEID" val="21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99.xml><?xml version="1.0" encoding="utf-8"?>
<p:tagLst xmlns:p="http://schemas.openxmlformats.org/presentationml/2006/main">
  <p:tag name="AS_UNIQUEID" val="21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0.xml><?xml version="1.0" encoding="utf-8"?>
<p:tagLst xmlns:p="http://schemas.openxmlformats.org/presentationml/2006/main">
  <p:tag name="AS_UNIQUEID" val="21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1.xml><?xml version="1.0" encoding="utf-8"?>
<p:tagLst xmlns:p="http://schemas.openxmlformats.org/presentationml/2006/main">
  <p:tag name="AS_UNIQUEID" val="21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2.xml><?xml version="1.0" encoding="utf-8"?>
<p:tagLst xmlns:p="http://schemas.openxmlformats.org/presentationml/2006/main">
  <p:tag name="AS_UNIQUEID" val="21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3.xml><?xml version="1.0" encoding="utf-8"?>
<p:tagLst xmlns:p="http://schemas.openxmlformats.org/presentationml/2006/main">
  <p:tag name="AS_UNIQUEID" val="21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4.xml><?xml version="1.0" encoding="utf-8"?>
<p:tagLst xmlns:p="http://schemas.openxmlformats.org/presentationml/2006/main">
  <p:tag name="AS_UNIQUEID" val="21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5.xml><?xml version="1.0" encoding="utf-8"?>
<p:tagLst xmlns:p="http://schemas.openxmlformats.org/presentationml/2006/main">
  <p:tag name="AS_UNIQUEID" val="21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6.xml><?xml version="1.0" encoding="utf-8"?>
<p:tagLst xmlns:p="http://schemas.openxmlformats.org/presentationml/2006/main">
  <p:tag name="AS_UNIQUEID" val="2418"/>
</p:tagLst>
</file>

<file path=ppt/tags/tag207.xml><?xml version="1.0" encoding="utf-8"?>
<p:tagLst xmlns:p="http://schemas.openxmlformats.org/presentationml/2006/main">
  <p:tag name="AS_UNIQUEID" val="21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08.xml><?xml version="1.0" encoding="utf-8"?>
<p:tagLst xmlns:p="http://schemas.openxmlformats.org/presentationml/2006/main">
  <p:tag name="AS_UNIQUEID" val="21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09.xml><?xml version="1.0" encoding="utf-8"?>
<p:tagLst xmlns:p="http://schemas.openxmlformats.org/presentationml/2006/main">
  <p:tag name="AS_UNIQUEID" val="21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10.xml><?xml version="1.0" encoding="utf-8"?>
<p:tagLst xmlns:p="http://schemas.openxmlformats.org/presentationml/2006/main">
  <p:tag name="AS_UNIQUEID" val="21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11.xml><?xml version="1.0" encoding="utf-8"?>
<p:tagLst xmlns:p="http://schemas.openxmlformats.org/presentationml/2006/main">
  <p:tag name="AS_UNIQUEID" val="2419"/>
</p:tagLst>
</file>

<file path=ppt/tags/tag212.xml><?xml version="1.0" encoding="utf-8"?>
<p:tagLst xmlns:p="http://schemas.openxmlformats.org/presentationml/2006/main">
  <p:tag name="AS_UNIQUEID" val="21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13.xml><?xml version="1.0" encoding="utf-8"?>
<p:tagLst xmlns:p="http://schemas.openxmlformats.org/presentationml/2006/main">
  <p:tag name="AS_UNIQUEID" val="21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14.xml><?xml version="1.0" encoding="utf-8"?>
<p:tagLst xmlns:p="http://schemas.openxmlformats.org/presentationml/2006/main">
  <p:tag name="AS_UNIQUEID" val="21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15.xml><?xml version="1.0" encoding="utf-8"?>
<p:tagLst xmlns:p="http://schemas.openxmlformats.org/presentationml/2006/main">
  <p:tag name="AS_UNIQUEID" val="2420"/>
</p:tagLst>
</file>

<file path=ppt/tags/tag216.xml><?xml version="1.0" encoding="utf-8"?>
<p:tagLst xmlns:p="http://schemas.openxmlformats.org/presentationml/2006/main">
  <p:tag name="AS_UNIQUEID" val="21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7.xml><?xml version="1.0" encoding="utf-8"?>
<p:tagLst xmlns:p="http://schemas.openxmlformats.org/presentationml/2006/main">
  <p:tag name="AS_UNIQUEID" val="21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8.xml><?xml version="1.0" encoding="utf-8"?>
<p:tagLst xmlns:p="http://schemas.openxmlformats.org/presentationml/2006/main">
  <p:tag name="AS_UNIQUEID" val="21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9.xml><?xml version="1.0" encoding="utf-8"?>
<p:tagLst xmlns:p="http://schemas.openxmlformats.org/presentationml/2006/main">
  <p:tag name="AS_UNIQUEID" val="21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0.xml><?xml version="1.0" encoding="utf-8"?>
<p:tagLst xmlns:p="http://schemas.openxmlformats.org/presentationml/2006/main">
  <p:tag name="AS_UNIQUEID" val="21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1.xml><?xml version="1.0" encoding="utf-8"?>
<p:tagLst xmlns:p="http://schemas.openxmlformats.org/presentationml/2006/main">
  <p:tag name="AS_UNIQUEID" val="21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22.xml><?xml version="1.0" encoding="utf-8"?>
<p:tagLst xmlns:p="http://schemas.openxmlformats.org/presentationml/2006/main">
  <p:tag name="AS_UNIQUEID" val="2421"/>
</p:tagLst>
</file>

<file path=ppt/tags/tag223.xml><?xml version="1.0" encoding="utf-8"?>
<p:tagLst xmlns:p="http://schemas.openxmlformats.org/presentationml/2006/main">
  <p:tag name="AS_UNIQUEID" val="21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24.xml><?xml version="1.0" encoding="utf-8"?>
<p:tagLst xmlns:p="http://schemas.openxmlformats.org/presentationml/2006/main">
  <p:tag name="AS_UNIQUEID" val="21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25.xml><?xml version="1.0" encoding="utf-8"?>
<p:tagLst xmlns:p="http://schemas.openxmlformats.org/presentationml/2006/main">
  <p:tag name="AS_UNIQUEID" val="21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26.xml><?xml version="1.0" encoding="utf-8"?>
<p:tagLst xmlns:p="http://schemas.openxmlformats.org/presentationml/2006/main">
  <p:tag name="AS_UNIQUEID" val="21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27.xml><?xml version="1.0" encoding="utf-8"?>
<p:tagLst xmlns:p="http://schemas.openxmlformats.org/presentationml/2006/main">
  <p:tag name="AS_UNIQUEID" val="21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28.xml><?xml version="1.0" encoding="utf-8"?>
<p:tagLst xmlns:p="http://schemas.openxmlformats.org/presentationml/2006/main">
  <p:tag name="AS_UNIQUEID" val="2422"/>
</p:tagLst>
</file>

<file path=ppt/tags/tag229.xml><?xml version="1.0" encoding="utf-8"?>
<p:tagLst xmlns:p="http://schemas.openxmlformats.org/presentationml/2006/main">
  <p:tag name="AS_UNIQUEID" val="21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30.xml><?xml version="1.0" encoding="utf-8"?>
<p:tagLst xmlns:p="http://schemas.openxmlformats.org/presentationml/2006/main">
  <p:tag name="AS_UNIQUEID" val="21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31.xml><?xml version="1.0" encoding="utf-8"?>
<p:tagLst xmlns:p="http://schemas.openxmlformats.org/presentationml/2006/main">
  <p:tag name="AS_UNIQUEID" val="21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32.xml><?xml version="1.0" encoding="utf-8"?>
<p:tagLst xmlns:p="http://schemas.openxmlformats.org/presentationml/2006/main">
  <p:tag name="AS_UNIQUEID" val="21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33.xml><?xml version="1.0" encoding="utf-8"?>
<p:tagLst xmlns:p="http://schemas.openxmlformats.org/presentationml/2006/main">
  <p:tag name="AS_UNIQUEID" val="2423"/>
</p:tagLst>
</file>

<file path=ppt/tags/tag234.xml><?xml version="1.0" encoding="utf-8"?>
<p:tagLst xmlns:p="http://schemas.openxmlformats.org/presentationml/2006/main">
  <p:tag name="AS_UNIQUEID" val="21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5.xml><?xml version="1.0" encoding="utf-8"?>
<p:tagLst xmlns:p="http://schemas.openxmlformats.org/presentationml/2006/main">
  <p:tag name="AS_UNIQUEID" val="21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6.xml><?xml version="1.0" encoding="utf-8"?>
<p:tagLst xmlns:p="http://schemas.openxmlformats.org/presentationml/2006/main">
  <p:tag name="AS_UNIQUEID" val="21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7.xml><?xml version="1.0" encoding="utf-8"?>
<p:tagLst xmlns:p="http://schemas.openxmlformats.org/presentationml/2006/main">
  <p:tag name="AS_UNIQUEID" val="21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8.xml><?xml version="1.0" encoding="utf-8"?>
<p:tagLst xmlns:p="http://schemas.openxmlformats.org/presentationml/2006/main">
  <p:tag name="AS_UNIQUEID" val="21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9.xml><?xml version="1.0" encoding="utf-8"?>
<p:tagLst xmlns:p="http://schemas.openxmlformats.org/presentationml/2006/main">
  <p:tag name="AS_UNIQUEID" val="2424"/>
</p:tagLst>
</file>

<file path=ppt/tags/tag240.xml><?xml version="1.0" encoding="utf-8"?>
<p:tagLst xmlns:p="http://schemas.openxmlformats.org/presentationml/2006/main">
  <p:tag name="AS_UNIQUEID" val="2157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1.xml><?xml version="1.0" encoding="utf-8"?>
<p:tagLst xmlns:p="http://schemas.openxmlformats.org/presentationml/2006/main">
  <p:tag name="AS_UNIQUEID" val="2158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2.xml><?xml version="1.0" encoding="utf-8"?>
<p:tagLst xmlns:p="http://schemas.openxmlformats.org/presentationml/2006/main">
  <p:tag name="AS_UNIQUEID" val="21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3.xml><?xml version="1.0" encoding="utf-8"?>
<p:tagLst xmlns:p="http://schemas.openxmlformats.org/presentationml/2006/main">
  <p:tag name="AS_UNIQUEID" val="21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4.xml><?xml version="1.0" encoding="utf-8"?>
<p:tagLst xmlns:p="http://schemas.openxmlformats.org/presentationml/2006/main">
  <p:tag name="AS_UNIQUEID" val="21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5.xml><?xml version="1.0" encoding="utf-8"?>
<p:tagLst xmlns:p="http://schemas.openxmlformats.org/presentationml/2006/main">
  <p:tag name="AS_UNIQUEID" val="2162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47.xml><?xml version="1.0" encoding="utf-8"?>
<p:tagLst xmlns:p="http://schemas.openxmlformats.org/presentationml/2006/main">
  <p:tag name="AS_UNIQUEID" val="2399"/>
</p:tagLst>
</file>

<file path=ppt/tags/tag248.xml><?xml version="1.0" encoding="utf-8"?>
<p:tagLst xmlns:p="http://schemas.openxmlformats.org/presentationml/2006/main">
  <p:tag name="AS_UNIQUEID" val="1988"/>
</p:tagLst>
</file>

<file path=ppt/tags/tag249.xml><?xml version="1.0" encoding="utf-8"?>
<p:tagLst xmlns:p="http://schemas.openxmlformats.org/presentationml/2006/main">
  <p:tag name="AS_UNIQUEID" val="1990"/>
</p:tagLst>
</file>

<file path=ppt/tags/tag250.xml><?xml version="1.0" encoding="utf-8"?>
<p:tagLst xmlns:p="http://schemas.openxmlformats.org/presentationml/2006/main">
  <p:tag name="AS_UNIQUEID" val="1901"/>
</p:tagLst>
</file>

<file path=ppt/tags/tag251.xml><?xml version="1.0" encoding="utf-8"?>
<p:tagLst xmlns:p="http://schemas.openxmlformats.org/presentationml/2006/main">
  <p:tag name="AS_UNIQUEID" val="1992"/>
</p:tagLst>
</file>

<file path=ppt/tags/tag252.xml><?xml version="1.0" encoding="utf-8"?>
<p:tagLst xmlns:p="http://schemas.openxmlformats.org/presentationml/2006/main">
  <p:tag name="AS_UNIQUEID" val="2171"/>
</p:tagLst>
</file>

<file path=ppt/tags/tag253.xml><?xml version="1.0" encoding="utf-8"?>
<p:tagLst xmlns:p="http://schemas.openxmlformats.org/presentationml/2006/main">
  <p:tag name="AS_UNIQUEID" val="2400"/>
</p:tagLst>
</file>

<file path=ppt/tags/tag254.xml><?xml version="1.0" encoding="utf-8"?>
<p:tagLst xmlns:p="http://schemas.openxmlformats.org/presentationml/2006/main">
  <p:tag name="AS_UNIQUEID" val="2173"/>
  <p:tag name="KSO_WM_BEAUTIFY_FLAG" val="#wm#"/>
  <p:tag name="KSO_WM_SLIDE_BACKGROUND_TYPE" val="navigation"/>
  <p:tag name="KSO_WM_SLIDE_BK_DARK_LIGHT" val="2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INDEX" val="20214829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829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255.xml><?xml version="1.0" encoding="utf-8"?>
<p:tagLst xmlns:p="http://schemas.openxmlformats.org/presentationml/2006/main">
  <p:tag name="AS_UNIQUEID" val="2174"/>
  <p:tag name="KSO_WM_ASSEMBLE_CHIP_INDEX" val="4cd39cf9f7e1450884b968a5acf0b2c3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INDEX" val="20214829"/>
  <p:tag name="KSO_WM_UNIT_BLOCK" val="0"/>
  <p:tag name="KSO_WM_UNIT_COMPATIBLE" val="0"/>
  <p:tag name="KSO_WM_UNIT_DEC_AREA_ID" val="0ee4602f7d644407b6c6d366814f5b8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482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256.xml><?xml version="1.0" encoding="utf-8"?>
<p:tagLst xmlns:p="http://schemas.openxmlformats.org/presentationml/2006/main">
  <p:tag name="AS_UNIQUEID" val="2175"/>
  <p:tag name="KSO_WM_ASSEMBLE_CHIP_INDEX" val="0d10f8c7b3bb458c8d32bb8c6bc6dd41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INDEX" val="20214829"/>
  <p:tag name="KSO_WM_UNIT_BLOCK" val="0"/>
  <p:tag name="KSO_WM_UNIT_COMPATIBLE" val="0"/>
  <p:tag name="KSO_WM_UNIT_DEC_AREA_ID" val="e9d4e39ede6e4667b8cf450d1e5f192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82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地表达观点。"/>
  <p:tag name="KSO_WM_UNIT_SHOW_EDIT_AREA_INDICATION" val="1"/>
  <p:tag name="KSO_WM_UNIT_SM_LIMIT_TYPE" val="2"/>
  <p:tag name="KSO_WM_UNIT_SUBTYPE" val="a"/>
  <p:tag name="KSO_WM_UNIT_SUPPORT_UNIT_TYPE" val="[&quot;d&quot;,&quot;α&quot;,&quot;β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34"/>
</p:tagLst>
</file>

<file path=ppt/tags/tag257.xml><?xml version="1.0" encoding="utf-8"?>
<p:tagLst xmlns:p="http://schemas.openxmlformats.org/presentationml/2006/main">
  <p:tag name="AS_UNIQUEID" val="2176"/>
  <p:tag name="KSO_WM_ASSEMBLE_CHIP_INDEX" val="35b0bf01d02a4762bea607529aee319a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INDEX" val="20214829"/>
  <p:tag name="KSO_WM_UNIT_BLOCK" val="0"/>
  <p:tag name="KSO_WM_UNIT_COMPATIBLE" val="0"/>
  <p:tag name="KSO_WM_UNIT_DEC_AREA_ID" val="77b840106d9d4a4eba884c3e6933e2c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829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地表达观点，往往事半功倍。当您的内容到达这个限度时，或许已经不纯粹作用于演示。"/>
  <p:tag name="KSO_WM_UNIT_SHOW_EDIT_AREA_INDICATION" val="1"/>
  <p:tag name="KSO_WM_UNIT_SM_LIMIT_TYPE" val="2"/>
  <p:tag name="KSO_WM_UNIT_SUBTYPE" val="a"/>
  <p:tag name="KSO_WM_UNIT_SUPPORT_UNIT_TYPE" val="[&quot;d&quot;,&quot;α&quot;,&quot;β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34"/>
</p:tagLst>
</file>

<file path=ppt/tags/tag258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e490dee09e1641e6996ca1703d5986ea&quot;,&quot;fill_align&quot;:&quot;lm&quot;,&quot;chip_types&quot;:[&quot;header&quot;]},{&quot;text_align&quot;:&quot;lm&quot;,&quot;text_direction&quot;:&quot;horizontal&quot;,&quot;support_features&quot;:[&quot;collage&quot;],&quot;support_big_font&quot;:false,&quot;picture_toward&quot;:0,&quot;picture_dockside&quot;:[],&quot;fill_id&quot;:&quot;4df5b586a7744af78c66580e7b416070&quot;,&quot;fill_align&quot;:&quot;lm&quot;,&quot;chip_types&quot;:[&quot;text&quot;,&quot;picture&quot;,&quot;chart&quot;,&quot;table&quot;]},{&quot;text_align&quot;:&quot;lm&quot;,&quot;text_direction&quot;:&quot;horizontal&quot;,&quot;support_features&quot;:[&quot;collage&quot;],&quot;support_big_font&quot;:false,&quot;picture_toward&quot;:0,&quot;picture_dockside&quot;:[],&quot;fill_id&quot;:&quot;4f322dec055a42a0a35f75814babf4c6&quot;,&quot;fill_align&quot;:&quot;lm&quot;,&quot;chip_types&quot;:[&quot;text&quot;,&quot;picture&quot;,&quot;chart&quot;,&quot;table&quot;]}]]"/>
  <p:tag name="KSO_WM_CHIP_GROUPID" val="5efc02c11e2627f60d7fd5d7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9a88525c58138ea8159e11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4829_1"/>
  <p:tag name="KSO_WM_SLIDE_INDEX" val="1"/>
  <p:tag name="KSO_WM_SLIDE_ITEM_CNT" val="0"/>
  <p:tag name="KSO_WM_SLIDE_LAYOUT" val="a_f"/>
  <p:tag name="KSO_WM_SLIDE_LAYOUT_CNT" val="1_2"/>
  <p:tag name="KSO_WM_SLIDE_LAYOUT_INFO" val="{&quot;id&quot;:&quot;2022-12-15T22:34:42&quot;,&quot;maxSize&quot;:{&quot;size1&quot;:13.5},&quot;minSize&quot;:{&quot;size1&quot;:13.5},&quot;normalSize&quot;:{&quot;size1&quot;:13.5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2-12-15T22:34:42&quot;,&quot;margin&quot;:{&quot;bottom&quot;:0.44999995827674866,&quot;left&quot;:1.2699999809265137,&quot;right&quot;:1.2699999809265137,&quot;top&quot;:0.4230000674724579},&quot;type&quot;:0},{&quot;id&quot;:&quot;2022-12-15T22:34:42&quot;,&quot;maxSize&quot;:{&quot;size1&quot;:64.2},&quot;minSize&quot;:{&quot;size1&quot;:41.1},&quot;normalSize&quot;:{&quot;size1&quot;:48.8},&quot;subLayout&quot;:[{&quot;id&quot;:&quot;2022-12-15T22:34:42&quot;,&quot;margin&quot;:{&quot;bottom&quot;:0.02600000612437725,&quot;left&quot;:1.6929999589920044,&quot;right&quot;:1.6929999589920044,&quot;top&quot;:0.847000002861023},&quot;type&quot;:0},{&quot;id&quot;:&quot;2022-12-15T22:34:42&quot;,&quot;margin&quot;:{&quot;bottom&quot;:1.6929999589920044,&quot;left&quot;:1.6929999589920044,&quot;right&quot;:1.6929999589920044,&quot;top&quot;:0.8199999928474426},&quot;type&quot;:0}],&quot;type&quot;:0}],&quot;type&quot;:0}"/>
  <p:tag name="KSO_WM_SLIDE_POSITION" val="0*0"/>
  <p:tag name="KSO_WM_SLIDE_RATIO" val="1.777778"/>
  <p:tag name="KSO_WM_SLIDE_SIZE" val="960*492"/>
  <p:tag name="KSO_WM_SLIDE_SUBTYPE" val="pureTxt"/>
  <p:tag name="KSO_WM_SLIDE_SUPPORT_FEATURE_TYPE" val="0"/>
  <p:tag name="KSO_WM_SLIDE_TYPE" val="text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COLOR_TYPE" val="1"/>
  <p:tag name="KSO_WM_TEMPLATE_INDEX" val="20214829"/>
  <p:tag name="KSO_WM_TEMPLATE_MASTER_TYPE" val="0"/>
  <p:tag name="KSO_WM_TEMPLATE_SUBCATEGORY" val="21"/>
</p:tagLst>
</file>

<file path=ppt/tags/tag259.xml><?xml version="1.0" encoding="utf-8"?>
<p:tagLst xmlns:p="http://schemas.openxmlformats.org/presentationml/2006/main">
  <p:tag name="AS_UNIQUEID" val="2401"/>
</p:tagLst>
</file>

<file path=ppt/tags/tag260.xml><?xml version="1.0" encoding="utf-8"?>
<p:tagLst xmlns:p="http://schemas.openxmlformats.org/presentationml/2006/main">
  <p:tag name="AS_UNIQUEID" val="2178"/>
  <p:tag name="KSO_WM_BEAUTIFY_FLAG" val="#wm#"/>
  <p:tag name="KSO_WM_SLIDE_BACKGROUND_TYPE" val="navigation"/>
  <p:tag name="KSO_WM_SLIDE_BK_DARK_LIGHT" val="2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INDEX" val="20214829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829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261.xml><?xml version="1.0" encoding="utf-8"?>
<p:tagLst xmlns:p="http://schemas.openxmlformats.org/presentationml/2006/main">
  <p:tag name="AS_UNIQUEID" val="2179"/>
  <p:tag name="KSO_WM_ASSEMBLE_CHIP_INDEX" val="4cd39cf9f7e1450884b968a5acf0b2c3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INDEX" val="20214829"/>
  <p:tag name="KSO_WM_UNIT_BLOCK" val="0"/>
  <p:tag name="KSO_WM_UNIT_COMPATIBLE" val="0"/>
  <p:tag name="KSO_WM_UNIT_DEC_AREA_ID" val="0ee4602f7d644407b6c6d366814f5b8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482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262.xml><?xml version="1.0" encoding="utf-8"?>
<p:tagLst xmlns:p="http://schemas.openxmlformats.org/presentationml/2006/main">
  <p:tag name="AS_UNIQUEID" val="2180"/>
  <p:tag name="KSO_WM_ASSEMBLE_CHIP_INDEX" val="0d10f8c7b3bb458c8d32bb8c6bc6dd41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INDEX" val="20214829"/>
  <p:tag name="KSO_WM_UNIT_BLOCK" val="0"/>
  <p:tag name="KSO_WM_UNIT_COMPATIBLE" val="0"/>
  <p:tag name="KSO_WM_UNIT_DEC_AREA_ID" val="e9d4e39ede6e4667b8cf450d1e5f192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82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地表达观点。"/>
  <p:tag name="KSO_WM_UNIT_SHOW_EDIT_AREA_INDICATION" val="1"/>
  <p:tag name="KSO_WM_UNIT_SM_LIMIT_TYPE" val="2"/>
  <p:tag name="KSO_WM_UNIT_SUBTYPE" val="a"/>
  <p:tag name="KSO_WM_UNIT_SUPPORT_UNIT_TYPE" val="[&quot;d&quot;,&quot;α&quot;,&quot;β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34"/>
</p:tagLst>
</file>

<file path=ppt/tags/tag263.xml><?xml version="1.0" encoding="utf-8"?>
<p:tagLst xmlns:p="http://schemas.openxmlformats.org/presentationml/2006/main">
  <p:tag name="AS_UNIQUEID" val="2181"/>
  <p:tag name="KSO_WM_ASSEMBLE_CHIP_INDEX" val="35b0bf01d02a4762bea607529aee319a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INDEX" val="20214829"/>
  <p:tag name="KSO_WM_UNIT_BLOCK" val="0"/>
  <p:tag name="KSO_WM_UNIT_COMPATIBLE" val="0"/>
  <p:tag name="KSO_WM_UNIT_DEC_AREA_ID" val="77b840106d9d4a4eba884c3e6933e2c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829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地表达观点，往往事半功倍。当您的内容到达这个限度时，或许已经不纯粹作用于演示。"/>
  <p:tag name="KSO_WM_UNIT_SHOW_EDIT_AREA_INDICATION" val="1"/>
  <p:tag name="KSO_WM_UNIT_SM_LIMIT_TYPE" val="2"/>
  <p:tag name="KSO_WM_UNIT_SUBTYPE" val="a"/>
  <p:tag name="KSO_WM_UNIT_SUPPORT_UNIT_TYPE" val="[&quot;d&quot;,&quot;α&quot;,&quot;β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34"/>
</p:tagLst>
</file>

<file path=ppt/tags/tag264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e490dee09e1641e6996ca1703d5986ea&quot;,&quot;fill_align&quot;:&quot;lm&quot;,&quot;chip_types&quot;:[&quot;header&quot;]},{&quot;text_align&quot;:&quot;lm&quot;,&quot;text_direction&quot;:&quot;horizontal&quot;,&quot;support_features&quot;:[&quot;collage&quot;],&quot;support_big_font&quot;:false,&quot;picture_toward&quot;:0,&quot;picture_dockside&quot;:[],&quot;fill_id&quot;:&quot;4df5b586a7744af78c66580e7b416070&quot;,&quot;fill_align&quot;:&quot;lm&quot;,&quot;chip_types&quot;:[&quot;text&quot;,&quot;picture&quot;,&quot;chart&quot;,&quot;table&quot;]},{&quot;text_align&quot;:&quot;lm&quot;,&quot;text_direction&quot;:&quot;horizontal&quot;,&quot;support_features&quot;:[&quot;collage&quot;],&quot;support_big_font&quot;:false,&quot;picture_toward&quot;:0,&quot;picture_dockside&quot;:[],&quot;fill_id&quot;:&quot;4f322dec055a42a0a35f75814babf4c6&quot;,&quot;fill_align&quot;:&quot;lm&quot;,&quot;chip_types&quot;:[&quot;text&quot;,&quot;picture&quot;,&quot;chart&quot;,&quot;table&quot;]}]]"/>
  <p:tag name="KSO_WM_CHIP_GROUPID" val="5efc02c11e2627f60d7fd5d7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9a88525c58138ea8159e11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4829_1"/>
  <p:tag name="KSO_WM_SLIDE_INDEX" val="1"/>
  <p:tag name="KSO_WM_SLIDE_ITEM_CNT" val="0"/>
  <p:tag name="KSO_WM_SLIDE_LAYOUT" val="a_f"/>
  <p:tag name="KSO_WM_SLIDE_LAYOUT_CNT" val="1_2"/>
  <p:tag name="KSO_WM_SLIDE_LAYOUT_INFO" val="{&quot;id&quot;:&quot;2022-12-15T22:34:42&quot;,&quot;maxSize&quot;:{&quot;size1&quot;:13.5},&quot;minSize&quot;:{&quot;size1&quot;:13.5},&quot;normalSize&quot;:{&quot;size1&quot;:13.5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2-12-15T22:34:42&quot;,&quot;margin&quot;:{&quot;bottom&quot;:0.44999995827674866,&quot;left&quot;:1.2699999809265137,&quot;right&quot;:1.2699999809265137,&quot;top&quot;:0.4230000674724579},&quot;type&quot;:0},{&quot;id&quot;:&quot;2022-12-15T22:34:42&quot;,&quot;maxSize&quot;:{&quot;size1&quot;:64.2},&quot;minSize&quot;:{&quot;size1&quot;:41.1},&quot;normalSize&quot;:{&quot;size1&quot;:42.63429672447013},&quot;subLayout&quot;:[{&quot;id&quot;:&quot;2022-12-15T22:34:42&quot;,&quot;margin&quot;:{&quot;bottom&quot;:0.02600000612437725,&quot;left&quot;:1.6929999589920044,&quot;right&quot;:1.6929999589920044,&quot;top&quot;:0.847000002861023},&quot;type&quot;:0},{&quot;id&quot;:&quot;2022-12-15T22:34:42&quot;,&quot;margin&quot;:{&quot;bottom&quot;:1.6929999589920044,&quot;left&quot;:1.6929999589920044,&quot;right&quot;:1.6929999589920044,&quot;top&quot;:0.8199999928474426},&quot;type&quot;:0}],&quot;type&quot;:0}],&quot;type&quot;:0}"/>
  <p:tag name="KSO_WM_SLIDE_POSITION" val="0*0"/>
  <p:tag name="KSO_WM_SLIDE_RATIO" val="1.777778"/>
  <p:tag name="KSO_WM_SLIDE_SIZE" val="960*492"/>
  <p:tag name="KSO_WM_SLIDE_SUBTYPE" val="pureTxt"/>
  <p:tag name="KSO_WM_SLIDE_SUPPORT_FEATURE_TYPE" val="0"/>
  <p:tag name="KSO_WM_SLIDE_TYPE" val="text"/>
  <p:tag name="KSO_WM_TAG_VERSION" val="1.0"/>
  <p:tag name="KSO_WM_TEMPLATE_ASSEMBLE_GROUPID" val="639b30820c9383becdeaa7f6"/>
  <p:tag name="KSO_WM_TEMPLATE_ASSEMBLE_XID" val="639b30820c9383becdeaa7f6"/>
  <p:tag name="KSO_WM_TEMPLATE_CATEGORY" val="diagram"/>
  <p:tag name="KSO_WM_TEMPLATE_COLOR_TYPE" val="1"/>
  <p:tag name="KSO_WM_TEMPLATE_INDEX" val="20214829"/>
  <p:tag name="KSO_WM_TEMPLATE_MASTER_TYPE" val="0"/>
  <p:tag name="KSO_WM_TEMPLATE_SUBCATEGORY" val="21"/>
</p:tagLst>
</file>

<file path=ppt/tags/tag265.xml><?xml version="1.0" encoding="utf-8"?>
<p:tagLst xmlns:p="http://schemas.openxmlformats.org/presentationml/2006/main">
  <p:tag name="AS_UNIQUEID" val="2402"/>
</p:tagLst>
</file>

<file path=ppt/tags/tag266.xml><?xml version="1.0" encoding="utf-8"?>
<p:tagLst xmlns:p="http://schemas.openxmlformats.org/presentationml/2006/main">
  <p:tag name="AS_UNIQUEID" val="2183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1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94755_1*i*1"/>
  <p:tag name="KSO_WM_UNIT_INDEX" val="1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267.xml><?xml version="1.0" encoding="utf-8"?>
<p:tagLst xmlns:p="http://schemas.openxmlformats.org/presentationml/2006/main">
  <p:tag name="AS_UNIQUEID" val="2184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1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194755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268.xml><?xml version="1.0" encoding="utf-8"?>
<p:tagLst xmlns:p="http://schemas.openxmlformats.org/presentationml/2006/main">
  <p:tag name="AS_UNIQUEID" val="2185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35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94755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69.xml><?xml version="1.0" encoding="utf-8"?>
<p:tagLst xmlns:p="http://schemas.openxmlformats.org/presentationml/2006/main">
  <p:tag name="AS_UNIQUEID" val="2186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1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94755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0.xml><?xml version="1.0" encoding="utf-8"?>
<p:tagLst xmlns:p="http://schemas.openxmlformats.org/presentationml/2006/main">
  <p:tag name="AS_UNIQUEID" val="2187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1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94755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1.xml><?xml version="1.0" encoding="utf-8"?>
<p:tagLst xmlns:p="http://schemas.openxmlformats.org/presentationml/2006/main">
  <p:tag name="AS_UNIQUEID" val="2188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12"/>
  <p:tag name="KSO_WM_UNIT_COMPATIBLE" val="0"/>
  <p:tag name="KSO_WM_UNIT_DIAGRAM_ISNUMVISUAL" val="0"/>
  <p:tag name="KSO_WM_UNIT_DIAGRAM_ISREFERUNIT" val="0"/>
  <p:tag name="KSO_WM_UNIT_HIGHLIGHT" val="0"/>
  <p:tag name="KSO_WM_UNIT_ID" val="diagram20194755_1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2.xml><?xml version="1.0" encoding="utf-8"?>
<p:tagLst xmlns:p="http://schemas.openxmlformats.org/presentationml/2006/main">
  <p:tag name="AS_UNIQUEID" val="2189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13"/>
  <p:tag name="KSO_WM_UNIT_COMPATIBLE" val="0"/>
  <p:tag name="KSO_WM_UNIT_DIAGRAM_ISNUMVISUAL" val="0"/>
  <p:tag name="KSO_WM_UNIT_DIAGRAM_ISREFERUNIT" val="0"/>
  <p:tag name="KSO_WM_UNIT_HIGHLIGHT" val="0"/>
  <p:tag name="KSO_WM_UNIT_ID" val="diagram20194755_1*i*7"/>
  <p:tag name="KSO_WM_UNIT_INDEX" val="7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3.xml><?xml version="1.0" encoding="utf-8"?>
<p:tagLst xmlns:p="http://schemas.openxmlformats.org/presentationml/2006/main">
  <p:tag name="AS_UNIQUEID" val="2190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diagram20194755_1*f*1"/>
  <p:tag name="KSO_WM_UNIT_INDEX" val="1"/>
  <p:tag name="KSO_WM_UNIT_LAYERLEVEL" val="1"/>
  <p:tag name="KSO_WM_UNIT_NOCLEAR" val="1"/>
  <p:tag name="KSO_WM_UNIT_PRESET_TEXT" val="单击此处添加小标题：&#10;点击此处添加正文，文字是您思想的提炼，为了最终演示发布的良好效果，请尽量言简意赅的阐述观点；根据需要可酌情增减文字，以便观者可以准确理解您所传达的信息。您的正文已经简明扼要，字字珠玑，但信息却千丝万缕、错综复杂，需要用更多的文字来表述；但请您尽可能提炼思想的精髓，恰如其分的表达观点，往往可以事半功倍。&#10;我们为您  标注了最  适合的位  置您输入  的文字到  这里时就  是最佳视&#10;为了能让  您有更直  观的字数  感受并进  一步方便    &#10;单击此处添加小标题：&#10;点击此处添加正文，文字是您思想的提炼，为了最终演示发布的良好效果，请尽量言简意赅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PART_ID_V2" val="d-4-2"/>
  <p:tag name="KSO_WM_UNIT_TYPE" val="f"/>
  <p:tag name="KSO_WM_UNIT_VALUE" val="468"/>
</p:tagLst>
</file>

<file path=ppt/tags/tag274.xml><?xml version="1.0" encoding="utf-8"?>
<p:tagLst xmlns:p="http://schemas.openxmlformats.org/presentationml/2006/main">
  <p:tag name="AS_UNIQUEID" val="2191"/>
  <p:tag name="KSO_WM_BEAUTIFY_FLAG" val="#wm#"/>
  <p:tag name="KSO_WM_TAG_VERSION" val="1.0"/>
  <p:tag name="KSO_WM_TEMPLATE_CATEGORY" val="diagram"/>
  <p:tag name="KSO_WM_TEMPLATE_INDEX" val="20194755"/>
  <p:tag name="KSO_WM_UNIT_COLOR_SCHEME_PARENT_PAGE" val="0_1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diagram2019475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25"/>
  <p:tag name="KSO_WM_UNIT_TEXT_FILL_TYPE" val="1"/>
  <p:tag name="KSO_WM_UNIT_TEXT_PART_ID_V2" val="a-3-2"/>
  <p:tag name="KSO_WM_UNIT_TYPE" val="a"/>
  <p:tag name="KSO_WM_UNIT_VALUE" val="17"/>
</p:tagLst>
</file>

<file path=ppt/tags/tag27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],&quot;fill_id&quot;:&quot;ea24516ef22941bda3c0fadbdb233f5f&quot;,&quot;fill_align&quot;:&quot;cm&quot;,&quot;chip_types&quot;:[&quot;picture&quot;]},{&quot;text_align&quot;:&quot;lb&quot;,&quot;text_direction&quot;:&quot;horizontal&quot;,&quot;support_big_font&quot;:false,&quot;picture_toward&quot;:0,&quot;picture_dockside&quot;:[],&quot;fill_id&quot;:&quot;e64d6b39dbcb4f5e8b45c2814b499727&quot;,&quot;fill_align&quot;:&quot;lb&quot;,&quot;chip_types&quot;:[&quot;text&quot;,&quot;header&quot;]},{&quot;text_align&quot;:&quot;lt&quot;,&quot;text_direction&quot;:&quot;horizontal&quot;,&quot;support_big_font&quot;:false,&quot;picture_toward&quot;:0,&quot;picture_dockside&quot;:[],&quot;fill_id&quot;:&quot;4cac0ce68cb84566b51d233488c6b209&quot;,&quot;fill_align&quot;:&quot;lt&quot;,&quot;chip_types&quot;:[&quot;text&quot;]}]]"/>
  <p:tag name="KSO_WM_CHIP_GROUPID" val="5facfe54998712faa657a884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cfe54998712faa657a885"/>
  <p:tag name="KSO_WM_SLIDE_BACKGROUND" val="[&quot;general&quot;]"/>
  <p:tag name="KSO_WM_SLIDE_BACKGROUND_TYPE" val="general"/>
  <p:tag name="KSO_WM_SLIDE_BK_DARK_LIGHT" val="2"/>
  <p:tag name="KSO_WM_SLIDE_CAN_ADD_NAVIGATION" val="1"/>
  <p:tag name="KSO_WM_SLIDE_COLORSCHEME_VERSION" val="3.2"/>
  <p:tag name="KSO_WM_SLIDE_ID" val="diagram20194755_1"/>
  <p:tag name="KSO_WM_SLIDE_INDEX" val="1"/>
  <p:tag name="KSO_WM_SLIDE_ITEM_CNT" val="0"/>
  <p:tag name="KSO_WM_SLIDE_LAYOUT" val="a_f"/>
  <p:tag name="KSO_WM_SLIDE_LAYOUT_CNT" val="1_1"/>
  <p:tag name="KSO_WM_SLIDE_POSITION" val="26*50"/>
  <p:tag name="KSO_WM_SLIDE_RATIO" val="1.777778"/>
  <p:tag name="KSO_WM_SLIDE_SIZE" val="919*458"/>
  <p:tag name="KSO_WM_SLIDE_SUBTYPE" val="pureTxt"/>
  <p:tag name="KSO_WM_SLIDE_SUPPORT_FEATURE_TYPE" val="8"/>
  <p:tag name="KSO_WM_SLIDE_TYPE" val="text"/>
  <p:tag name="KSO_WM_TAG_VERSION" val="1.0"/>
  <p:tag name="KSO_WM_TEMPLATE_ASSEMBLE_GROUPID" val="606570444054ed1e2fb814a6"/>
  <p:tag name="KSO_WM_TEMPLATE_ASSEMBLE_XID" val="606570444054ed1e2fb814a6"/>
  <p:tag name="KSO_WM_TEMPLATE_CATEGORY" val="diagram"/>
  <p:tag name="KSO_WM_TEMPLATE_COLOR_TYPE" val="1"/>
  <p:tag name="KSO_WM_TEMPLATE_INDEX" val="20194755"/>
  <p:tag name="KSO_WM_TEMPLATE_MASTER_TYPE" val="0"/>
  <p:tag name="KSO_WM_TEMPLATE_SUBCATEGORY" val="0"/>
</p:tagLst>
</file>

<file path=ppt/tags/tag276.xml><?xml version="1.0" encoding="utf-8"?>
<p:tagLst xmlns:p="http://schemas.openxmlformats.org/presentationml/2006/main">
  <p:tag name="AS_UNIQUEID" val="2403"/>
</p:tagLst>
</file>

<file path=ppt/tags/tag277.xml><?xml version="1.0" encoding="utf-8"?>
<p:tagLst xmlns:p="http://schemas.openxmlformats.org/presentationml/2006/main">
  <p:tag name="AS_UNIQUEID" val="2193"/>
  <p:tag name="KSO_WM_BEAUTIFY_FLAG" val="#wm#"/>
  <p:tag name="KSO_WM_SLIDE_BACKGROUND_TYPE" val="navigation"/>
  <p:tag name="KSO_WM_SLIDE_BK_DARK_LIGHT" val="2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07647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278.xml><?xml version="1.0" encoding="utf-8"?>
<p:tagLst xmlns:p="http://schemas.openxmlformats.org/presentationml/2006/main">
  <p:tag name="AS_UNIQUEID" val="2194"/>
  <p:tag name="KSO_WM_ASSEMBLE_CHIP_INDEX" val="c079c758c6944b0d8e73425810d9358b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LOCK" val="0"/>
  <p:tag name="KSO_WM_UNIT_COMPATIBLE" val="0"/>
  <p:tag name="KSO_WM_UNIT_DEC_AREA_ID" val="84a7779063794c48a7012a39a45e86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64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279.xml><?xml version="1.0" encoding="utf-8"?>
<p:tagLst xmlns:p="http://schemas.openxmlformats.org/presentationml/2006/main">
  <p:tag name="AS_UNIQUEID" val="2195"/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0;您的正文已经简明扼要，但信息却错综复杂，需要用更多的文字来表述；但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260"/>
</p:tagLst>
</file>

<file path=ppt/tags/tag280.xml><?xml version="1.0" encoding="utf-8"?>
<p:tagLst xmlns:p="http://schemas.openxmlformats.org/presentationml/2006/main">
  <p:tag name="AS_UNIQUEID" val="2196"/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0;您的正文已经简明扼要，但信息却错综复杂，需要用更多的文字来表述；但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260"/>
</p:tagLst>
</file>

<file path=ppt/tags/tag281.xml><?xml version="1.0" encoding="utf-8"?>
<p:tagLst xmlns:p="http://schemas.openxmlformats.org/presentationml/2006/main">
  <p:tag name="AS_UNIQUEID" val="2197"/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0;您的正文已经简明扼要，但信息却错综复杂，需要用更多的文字来表述；但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260"/>
</p:tagLst>
</file>

<file path=ppt/tags/tag282.xml><?xml version="1.0" encoding="utf-8"?>
<p:tagLst xmlns:p="http://schemas.openxmlformats.org/presentationml/2006/main">
  <p:tag name="AS_UNIQUEID" val="2198"/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2*l_h_i*1_1_1"/>
  <p:tag name="KSO_WM_UNIT_INDEX" val="1_1_1"/>
  <p:tag name="KSO_WM_UNIT_LAYERLEVEL" val="1_1_1"/>
  <p:tag name="KSO_WM_UNIT_SHADOW_SCHEMECOLOR_INDEX" val="13"/>
  <p:tag name="KSO_WM_UNIT_SHADOW_SCHEMECOLOR_INDEX_BRIGHTNESS" val="0.05"/>
  <p:tag name="KSO_WM_UNIT_SUBTYPE" val="d"/>
  <p:tag name="KSO_WM_UNIT_TEXT_FILL_FORE_SCHEMECOLOR_INDEX" val="5"/>
  <p:tag name="KSO_WM_UNIT_TEXT_FILL_FORE_SCHEMECOLOR_INDEX_BRIGHTNESS" val="0.8"/>
  <p:tag name="KSO_WM_UNIT_TEXT_FILL_TYPE" val="1"/>
  <p:tag name="KSO_WM_UNIT_TYPE" val="l_h_i"/>
  <p:tag name="KSO_WM_UNIT_USESOURCEFORMAT_APPLY" val="1"/>
</p:tagLst>
</file>

<file path=ppt/tags/tag283.xml><?xml version="1.0" encoding="utf-8"?>
<p:tagLst xmlns:p="http://schemas.openxmlformats.org/presentationml/2006/main">
  <p:tag name="AS_UNIQUEID" val="2199"/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2*l_h_i*1_3_1"/>
  <p:tag name="KSO_WM_UNIT_INDEX" val="1_3_1"/>
  <p:tag name="KSO_WM_UNIT_LAYERLEVEL" val="1_1_1"/>
  <p:tag name="KSO_WM_UNIT_SHADOW_SCHEMECOLOR_INDEX" val="13"/>
  <p:tag name="KSO_WM_UNIT_SHADOW_SCHEMECOLOR_INDEX_BRIGHTNESS" val="0.05"/>
  <p:tag name="KSO_WM_UNIT_SUBTYPE" val="d"/>
  <p:tag name="KSO_WM_UNIT_TEXT_FILL_FORE_SCHEMECOLOR_INDEX" val="5"/>
  <p:tag name="KSO_WM_UNIT_TEXT_FILL_FORE_SCHEMECOLOR_INDEX_BRIGHTNESS" val="0.8"/>
  <p:tag name="KSO_WM_UNIT_TEXT_FILL_TYPE" val="1"/>
  <p:tag name="KSO_WM_UNIT_TYPE" val="l_h_i"/>
  <p:tag name="KSO_WM_UNIT_USESOURCEFORMAT_APPLY" val="1"/>
</p:tagLst>
</file>

<file path=ppt/tags/tag284.xml><?xml version="1.0" encoding="utf-8"?>
<p:tagLst xmlns:p="http://schemas.openxmlformats.org/presentationml/2006/main">
  <p:tag name="AS_UNIQUEID" val="2200"/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2*l_h_i*1_2_1"/>
  <p:tag name="KSO_WM_UNIT_INDEX" val="1_2_1"/>
  <p:tag name="KSO_WM_UNIT_LAYERLEVEL" val="1_1_1"/>
  <p:tag name="KSO_WM_UNIT_SHADOW_SCHEMECOLOR_INDEX" val="13"/>
  <p:tag name="KSO_WM_UNIT_SHADOW_SCHEMECOLOR_INDEX_BRIGHTNESS" val="0.05"/>
  <p:tag name="KSO_WM_UNIT_SUBTYPE" val="d"/>
  <p:tag name="KSO_WM_UNIT_TEXT_FILL_FORE_SCHEMECOLOR_INDEX" val="5"/>
  <p:tag name="KSO_WM_UNIT_TEXT_FILL_FORE_SCHEMECOLOR_INDEX_BRIGHTNESS" val="0.8"/>
  <p:tag name="KSO_WM_UNIT_TEXT_FILL_TYPE" val="1"/>
  <p:tag name="KSO_WM_UNIT_TYPE" val="l_h_i"/>
  <p:tag name="KSO_WM_UNIT_USESOURCEFORMAT_APPLY" val="1"/>
</p:tagLst>
</file>

<file path=ppt/tags/tag28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537f454074a24564a7dd15a2992bf40d&quot;,&quot;fill_align&quot;:&quot;cm&quot;,&quot;chip_types&quot;:[&quot;picture&quot;,&quot;diagram&quot;,&quot;pictext&quot;,&quot;table&quot;,&quot;chart&quot;,&quot;video&quot;,&quot;text&quot;]}]]"/>
  <p:tag name="KSO_WM_CHIP_GROUPID" val="5eeaeb09008addf29f4264c2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eaeb09008addf29f4264c3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07647_1"/>
  <p:tag name="KSO_WM_SLIDE_INDEX" val="1"/>
  <p:tag name="KSO_WM_SLIDE_ITEM_CNT" val="0"/>
  <p:tag name="KSO_WM_SLIDE_LAYOUT" val="a_d"/>
  <p:tag name="KSO_WM_SLIDE_LAYOUT_CNT" val="1_1"/>
  <p:tag name="KSO_WM_SLIDE_LAYOUT_INFO" val="{&quot;id&quot;:&quot;2021-04-01T14:58:35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4:58:35&quot;,&quot;margin&quot;:{&quot;bottom&quot;:0.4230000674724579,&quot;left&quot;:1.2699999809265137,&quot;right&quot;:1.2699999809265137,&quot;top&quot;:0.4230000674724579},&quot;type&quot;:0},{&quot;id&quot;:&quot;2021-04-01T14:58:35&quot;,&quot;margin&quot;:{&quot;bottom&quot;:1.6929999589920044,&quot;left&quot;:1.6929999589920044,&quot;right&quot;:1.6929999589920044,&quot;top&quot;:0.847000002861023},&quot;type&quot;:0}],&quot;type&quot;:0}"/>
  <p:tag name="KSO_WM_SLIDE_POSITION" val="0*0"/>
  <p:tag name="KSO_WM_SLIDE_RATIO" val="1.777778"/>
  <p:tag name="KSO_WM_SLIDE_SIZE" val="960*468"/>
  <p:tag name="KSO_WM_SLIDE_SUBTYPE" val="picTxt"/>
  <p:tag name="KSO_WM_SLIDE_SUPPORT_FEATURE_TYPE" val="3"/>
  <p:tag name="KSO_WM_SLIDE_TYPE" val="text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COLOR_TYPE" val="1"/>
  <p:tag name="KSO_WM_TEMPLATE_INDEX" val="20207647"/>
  <p:tag name="KSO_WM_TEMPLATE_MASTER_TYPE" val="0"/>
  <p:tag name="KSO_WM_TEMPLATE_SUBCATEGORY" val="21"/>
</p:tagLst>
</file>

<file path=ppt/tags/tag286.xml><?xml version="1.0" encoding="utf-8"?>
<p:tagLst xmlns:p="http://schemas.openxmlformats.org/presentationml/2006/main">
  <p:tag name="AS_UNIQUEID" val="2404"/>
</p:tagLst>
</file>

<file path=ppt/tags/tag287.xml><?xml version="1.0" encoding="utf-8"?>
<p:tagLst xmlns:p="http://schemas.openxmlformats.org/presentationml/2006/main">
  <p:tag name="AS_UNIQUEID" val="2202"/>
  <p:tag name="KSO_WM_BEAUTIFY_FLAG" val="#wm#"/>
  <p:tag name="KSO_WM_CHIP_GROUPID" val="5e757e9369be4861f5f86151"/>
  <p:tag name="KSO_WM_CHIP_XID" val="5f5f2f928e478fb0c58a92be"/>
  <p:tag name="KSO_WM_TAG_VERSION" val="1.0"/>
  <p:tag name="KSO_WM_TEMPLATE_ASSEMBLE_GROUPID" val="60656ea44054ed1e2fb7fce3"/>
  <p:tag name="KSO_WM_TEMPLATE_ASSEMBLE_XID" val="60656ea44054ed1e2fb7fce3"/>
  <p:tag name="KSO_WM_TEMPLATE_CATEGORY" val="diagram"/>
  <p:tag name="KSO_WM_TEMPLATE_INDEX" val="20211053"/>
  <p:tag name="KSO_WM_UNIT_BLOCK" val="0"/>
  <p:tag name="KSO_WM_UNIT_COMPATIBLE" val="0"/>
  <p:tag name="KSO_WM_UNIT_DEC_AREA_ID" val="e9873f812e524d0fb7e1a2e0256e75d5"/>
  <p:tag name="KSO_WM_UNIT_DECORATE_INFO" val="{&quot;ReferentInfo&quot;:{&quot;Id&quot;:&quot;slide&quot;,&quot;X&quot;:{&quot;Pos&quot;:1},&quot;Y&quot;:{&quot;Pos&quot;:1}},&quot;DecorateInfoX&quot;:{&quot;Pos&quot;:1,&quot;IsAbs&quot;:false},&quot;DecorateInfoY&quot;:{&quot;Pos&quot;:1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1053_1*i*1"/>
  <p:tag name="KSO_WM_UNIT_INDEX" val="1"/>
  <p:tag name="KSO_WM_UNIT_LAYERLEVEL" val="1"/>
  <p:tag name="KSO_WM_UNIT_SM_LIMIT_TYPE" val="2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1320"/>
</p:tagLst>
</file>

<file path=ppt/tags/tag288.xml><?xml version="1.0" encoding="utf-8"?>
<p:tagLst xmlns:p="http://schemas.openxmlformats.org/presentationml/2006/main">
  <p:tag name="AS_UNIQUEID" val="2203"/>
  <p:tag name="KSO_WM_BEAUTIFY_FLAG" val="#wm#"/>
  <p:tag name="KSO_WM_CHIP_GROUPID" val="5e757e9369be4861f5f86151"/>
  <p:tag name="KSO_WM_CHIP_XID" val="5f5f2f928e478fb0c58a92be"/>
  <p:tag name="KSO_WM_TAG_VERSION" val="1.0"/>
  <p:tag name="KSO_WM_TEMPLATE_ASSEMBLE_GROUPID" val="60656ea44054ed1e2fb7fce3"/>
  <p:tag name="KSO_WM_TEMPLATE_ASSEMBLE_XID" val="60656ea44054ed1e2fb7fce3"/>
  <p:tag name="KSO_WM_TEMPLATE_CATEGORY" val="diagram"/>
  <p:tag name="KSO_WM_TEMPLATE_INDEX" val="20211053"/>
  <p:tag name="KSO_WM_UNIT_BLOCK" val="0"/>
  <p:tag name="KSO_WM_UNIT_COMPATIBLE" val="0"/>
  <p:tag name="KSO_WM_UNIT_DEC_AREA_ID" val="c6caebd249174d3d8044106ecfb73d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1053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2"/>
</p:tagLst>
</file>

<file path=ppt/tags/tag289.xml><?xml version="1.0" encoding="utf-8"?>
<p:tagLst xmlns:p="http://schemas.openxmlformats.org/presentationml/2006/main">
  <p:tag name="AS_UNIQUEID" val="2204"/>
  <p:tag name="KSO_WM_BEAUTIFY_FLAG" val="#wm#"/>
  <p:tag name="KSO_WM_CHIP_GROUPID" val="5e757e9369be4861f5f86151"/>
  <p:tag name="KSO_WM_CHIP_XID" val="5f5f2f928e478fb0c58a92be"/>
  <p:tag name="KSO_WM_TAG_VERSION" val="1.0"/>
  <p:tag name="KSO_WM_TEMPLATE_ASSEMBLE_GROUPID" val="60656ea44054ed1e2fb7fce3"/>
  <p:tag name="KSO_WM_TEMPLATE_ASSEMBLE_XID" val="60656ea44054ed1e2fb7fce3"/>
  <p:tag name="KSO_WM_TEMPLATE_CATEGORY" val="diagram"/>
  <p:tag name="KSO_WM_TEMPLATE_INDEX" val="20211053"/>
  <p:tag name="KSO_WM_UNIT_BLOCK" val="0"/>
  <p:tag name="KSO_WM_UNIT_COMPATIBLE" val="0"/>
  <p:tag name="KSO_WM_UNIT_DEC_AREA_ID" val="b8b40de74c0541c590e79b004c1b352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053_1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2"/>
</p:tagLst>
</file>

<file path=ppt/tags/tag290.xml><?xml version="1.0" encoding="utf-8"?>
<p:tagLst xmlns:p="http://schemas.openxmlformats.org/presentationml/2006/main">
  <p:tag name="AS_UNIQUEID" val="2205"/>
  <p:tag name="KSO_WM_ASSEMBLE_CHIP_INDEX" val="c5526dd6e7b9462195f7ee2319d26a58"/>
  <p:tag name="KSO_WM_CHIP_FILLAREA_FILL_RULE" val="{&quot;fill_align&quot;:&quot;c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a44054ed1e2fb7fce3"/>
  <p:tag name="KSO_WM_TEMPLATE_ASSEMBLE_XID" val="60656ea44054ed1e2fb7fce3"/>
  <p:tag name="KSO_WM_TEMPLATE_CATEGORY" val="diagram"/>
  <p:tag name="KSO_WM_TEMPLATE_INDEX" val="20211053"/>
  <p:tag name="KSO_WM_UNIT_BLOCK" val="0"/>
  <p:tag name="KSO_WM_UNIT_COMPATIBLE" val="0"/>
  <p:tag name="KSO_WM_UNIT_DEC_AREA_ID" val="0aa8f16afba5439196142a2f4dda97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1053_1*a*1"/>
  <p:tag name="KSO_WM_UNIT_ISCONTENTSTITLE" val="0"/>
  <p:tag name="KSO_WM_UNIT_ISNUMDGMTITLE" val="0"/>
  <p:tag name="KSO_WM_UNIT_LAYERLEVEL" val="1"/>
  <p:tag name="KSO_WM_UNIT_NOCLEAR" val="0"/>
  <p:tag name="KSO_WM_UNIT_PRESET_TEXT" val="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VALUE" val="12"/>
</p:tagLst>
</file>

<file path=ppt/tags/tag291.xml><?xml version="1.0" encoding="utf-8"?>
<p:tagLst xmlns:p="http://schemas.openxmlformats.org/presentationml/2006/main">
  <p:tag name="AS_UNIQUEID" val="2206"/>
  <p:tag name="KSO_WM_ASSEMBLE_CHIP_INDEX" val="da0c0adde68840fba12c3bdf63b07214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a44054ed1e2fb7fce3"/>
  <p:tag name="KSO_WM_TEMPLATE_ASSEMBLE_XID" val="60656ea44054ed1e2fb7fce3"/>
  <p:tag name="KSO_WM_TEMPLATE_CATEGORY" val="diagram"/>
  <p:tag name="KSO_WM_TEMPLATE_INDEX" val="20211053"/>
  <p:tag name="KSO_WM_UNIT_COMPATIBLE" val="1"/>
  <p:tag name="KSO_WM_UNIT_DEC_AREA_ID" val="5ecf53996eb840e391141c527aeb4b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053_1*d*1"/>
  <p:tag name="KSO_WM_UNIT_LAYERLEVEL" val="1"/>
  <p:tag name="KSO_WM_UNIT_SM_LIMIT_TYPE" val="2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VALUE" val="1142*1565"/>
</p:tagLst>
</file>

<file path=ppt/tags/tag292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big_font&quot;:false,&quot;fill_id&quot;:&quot;4b3d06a1f10d40ff8e06d4f6d0ab0ea3&quot;,&quot;fill_align&quot;:&quot;cm&quot;,&quot;chip_types&quot;:[&quot;text&quot;,&quot;header&quot;]},{&quot;text_align&quot;:&quot;lm&quot;,&quot;text_direction&quot;:&quot;horizontal&quot;,&quot;support_features&quot;:[&quot;collage&quot;,&quot;carousel&quot;,&quot;creativecrop&quot;],&quot;support_big_font&quot;:false,&quot;fill_id&quot;:&quot;8e40daf4927f4521bed00751a0febf31&quot;,&quot;fill_align&quot;:&quot;cm&quot;,&quot;chip_types&quot;:[&quot;diagram&quot;,&quot;pictext&quot;,&quot;text&quot;,&quot;picture&quot;,&quot;chart&quot;,&quot;table&quot;,&quot;video&quot;]}]]"/>
  <p:tag name="KSO_WM_CHIP_GROUPID" val="5e757e9369be4861f5f86151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5f2f928e478fb0c58a92be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11053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direction&quot;:1,&quot;id&quot;:&quot;2021-04-01T15:10:24&quot;,&quot;maxSize&quot;:{&quot;size1&quot;:51.3},&quot;minSize&quot;:{&quot;size1&quot;:36.3},&quot;normalSize&quot;:{&quot;size1&quot;:43.5375},&quot;subLayout&quot;:[{&quot;id&quot;:&quot;2021-04-01T15:10:24&quot;,&quot;margin&quot;:{&quot;bottom&quot;:3.8450000286102295,&quot;left&quot;:2.5399999618530273,&quot;right&quot;:0,&quot;top&quot;:3.8450000286102295},&quot;type&quot;:0},{&quot;id&quot;:&quot;2021-04-01T15:10:24&quot;,&quot;margin&quot;:{&quot;bottom&quot;:2.575000047683716,&quot;left&quot;:1.243999719619751,&quot;right&quot;:2.1519999504089355,&quot;top&quot;:2.575000047683716},&quot;type&quot;:0}],&quot;type&quot;:0}"/>
  <p:tag name="KSO_WM_SLIDE_POSITION" val="36*23"/>
  <p:tag name="KSO_WM_SLIDE_RATIO" val="1.777778"/>
  <p:tag name="KSO_WM_SLIDE_SIZE" val="888*481"/>
  <p:tag name="KSO_WM_SLIDE_SUBTYPE" val="picTxt"/>
  <p:tag name="KSO_WM_SLIDE_SUPPORT_FEATURE_TYPE" val="7"/>
  <p:tag name="KSO_WM_SLIDE_TYPE" val="text"/>
  <p:tag name="KSO_WM_TAG_VERSION" val="1.0"/>
  <p:tag name="KSO_WM_TEMPLATE_ASSEMBLE_GROUPID" val="60656ea44054ed1e2fb7fce3"/>
  <p:tag name="KSO_WM_TEMPLATE_ASSEMBLE_XID" val="60656ea44054ed1e2fb7fce3"/>
  <p:tag name="KSO_WM_TEMPLATE_CATEGORY" val="diagram"/>
  <p:tag name="KSO_WM_TEMPLATE_COLOR_TYPE" val="1"/>
  <p:tag name="KSO_WM_TEMPLATE_INDEX" val="20211053"/>
  <p:tag name="KSO_WM_TEMPLATE_MASTER_TYPE" val="0"/>
  <p:tag name="KSO_WM_TEMPLATE_SUBCATEGORY" val="21"/>
</p:tagLst>
</file>

<file path=ppt/tags/tag293.xml><?xml version="1.0" encoding="utf-8"?>
<p:tagLst xmlns:p="http://schemas.openxmlformats.org/presentationml/2006/main">
  <p:tag name="AS_UNIQUEID" val="2405"/>
</p:tagLst>
</file>

<file path=ppt/tags/tag294.xml><?xml version="1.0" encoding="utf-8"?>
<p:tagLst xmlns:p="http://schemas.openxmlformats.org/presentationml/2006/main">
  <p:tag name="AS_UNIQUEID" val="2208"/>
</p:tagLst>
</file>

<file path=ppt/tags/tag295.xml><?xml version="1.0" encoding="utf-8"?>
<p:tagLst xmlns:p="http://schemas.openxmlformats.org/presentationml/2006/main">
  <p:tag name="AS_UNIQUEID" val="2209"/>
</p:tagLst>
</file>

<file path=ppt/tags/tag296.xml><?xml version="1.0" encoding="utf-8"?>
<p:tagLst xmlns:p="http://schemas.openxmlformats.org/presentationml/2006/main">
  <p:tag name="AS_UNIQUEID" val="2210"/>
</p:tagLst>
</file>

<file path=ppt/tags/tag297.xml><?xml version="1.0" encoding="utf-8"?>
<p:tagLst xmlns:p="http://schemas.openxmlformats.org/presentationml/2006/main">
  <p:tag name="KSO_WM_BEAUTIFY_FLAG" val="#wm#"/>
  <p:tag name="KSO_WM_TEMPLATE_CATEGORY" val="diagram"/>
  <p:tag name="KSO_WM_TEMPLATE_INDEX" val="20208726"/>
</p:tagLst>
</file>

<file path=ppt/tags/tag298.xml><?xml version="1.0" encoding="utf-8"?>
<p:tagLst xmlns:p="http://schemas.openxmlformats.org/presentationml/2006/main">
  <p:tag name="AS_UNIQUEID" val="2406"/>
</p:tagLst>
</file>

<file path=ppt/tags/tag299.xml><?xml version="1.0" encoding="utf-8"?>
<p:tagLst xmlns:p="http://schemas.openxmlformats.org/presentationml/2006/main">
  <p:tag name="AS_UNIQUEID" val="2212"/>
  <p:tag name="KSO_WM_BEAUTIFY_FLAG" val="#wm#"/>
  <p:tag name="KSO_WM_SLIDE_BACKGROUND_TYPE" val="navigation"/>
  <p:tag name="KSO_WM_SLIDE_BK_DARK_LIGHT" val="2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07647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300.xml><?xml version="1.0" encoding="utf-8"?>
<p:tagLst xmlns:p="http://schemas.openxmlformats.org/presentationml/2006/main">
  <p:tag name="AS_UNIQUEID" val="2213"/>
  <p:tag name="KSO_WM_ASSEMBLE_CHIP_INDEX" val="c079c758c6944b0d8e73425810d9358b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LOCK" val="0"/>
  <p:tag name="KSO_WM_UNIT_COMPATIBLE" val="0"/>
  <p:tag name="KSO_WM_UNIT_DEC_AREA_ID" val="84a7779063794c48a7012a39a45e86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647_1*a*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VALUE" val="31"/>
</p:tagLst>
</file>

<file path=ppt/tags/tag301.xml><?xml version="1.0" encoding="utf-8"?>
<p:tagLst xmlns:p="http://schemas.openxmlformats.org/presentationml/2006/main">
  <p:tag name="AS_UNIQUEID" val="2214"/>
  <p:tag name="KSO_WM_ASSEMBLE_CHIP_INDEX" val="8ad876c9b5f1486099029231f42aa8e2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COMPATIBLE" val="1"/>
  <p:tag name="KSO_WM_UNIT_DEC_AREA_ID" val="1bec515c1e924c118bd6a31f197c843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647_1*d*1"/>
  <p:tag name="KSO_WM_UNIT_LAYERLEVEL" val="1"/>
  <p:tag name="KSO_WM_UNIT_SM_LIMIT_TYPE" val="2"/>
  <p:tag name="KSO_WM_UNIT_SUPPORT_UNIT_TYPE" val="[&quot;d&quot;,&quot;l&quot;,&quot;m&quot;,&quot;n&quot;,&quot;o&quot;,&quot;p&quot;,&quot;q&quot;,&quot;r&quot;,&quot;δ&quot;,&quot;ε&quot;,&quot;ζ&quot;,&quot;η&quot;,&quot;β&quot;,&quot;α&quot;,&quot;θ&quot;]"/>
  <p:tag name="KSO_WM_UNIT_VALUE" val="1227*2411"/>
</p:tagLst>
</file>

<file path=ppt/tags/tag302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537f454074a24564a7dd15a2992bf40d&quot;,&quot;fill_align&quot;:&quot;cm&quot;,&quot;chip_types&quot;:[&quot;picture&quot;,&quot;diagram&quot;,&quot;pictext&quot;,&quot;table&quot;,&quot;chart&quot;,&quot;video&quot;,&quot;text&quot;]}]]"/>
  <p:tag name="KSO_WM_CHIP_GROUPID" val="5eeaeb09008addf29f4264c2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eaeb09008addf29f4264c3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07647_1"/>
  <p:tag name="KSO_WM_SLIDE_INDEX" val="1"/>
  <p:tag name="KSO_WM_SLIDE_ITEM_CNT" val="0"/>
  <p:tag name="KSO_WM_SLIDE_LAYOUT" val="a_d"/>
  <p:tag name="KSO_WM_SLIDE_LAYOUT_CNT" val="1_1"/>
  <p:tag name="KSO_WM_SLIDE_LAYOUT_INFO" val="{&quot;id&quot;:&quot;2021-04-01T14:58:35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4:58:35&quot;,&quot;margin&quot;:{&quot;bottom&quot;:0.4230000674724579,&quot;left&quot;:1.2699999809265137,&quot;right&quot;:1.2699999809265137,&quot;top&quot;:0.4230000674724579},&quot;type&quot;:0},{&quot;id&quot;:&quot;2021-04-01T14:58:35&quot;,&quot;margin&quot;:{&quot;bottom&quot;:1.6929999589920044,&quot;left&quot;:1.6929999589920044,&quot;right&quot;:1.6929999589920044,&quot;top&quot;:0.847000002861023},&quot;type&quot;:0}],&quot;type&quot;:0}"/>
  <p:tag name="KSO_WM_SLIDE_POSITION" val="0*0"/>
  <p:tag name="KSO_WM_SLIDE_RATIO" val="1.777778"/>
  <p:tag name="KSO_WM_SLIDE_SIZE" val="960*468"/>
  <p:tag name="KSO_WM_SLIDE_SUBTYPE" val="picTxt"/>
  <p:tag name="KSO_WM_SLIDE_SUPPORT_FEATURE_TYPE" val="3"/>
  <p:tag name="KSO_WM_SLIDE_TYPE" val="text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COLOR_TYPE" val="1"/>
  <p:tag name="KSO_WM_TEMPLATE_INDEX" val="20207647"/>
  <p:tag name="KSO_WM_TEMPLATE_MASTER_TYPE" val="0"/>
  <p:tag name="KSO_WM_TEMPLATE_SUBCATEGORY" val="21"/>
</p:tagLst>
</file>

<file path=ppt/tags/tag303.xml><?xml version="1.0" encoding="utf-8"?>
<p:tagLst xmlns:p="http://schemas.openxmlformats.org/presentationml/2006/main">
  <p:tag name="AS_UNIQUEID" val="2407"/>
</p:tagLst>
</file>

<file path=ppt/tags/tag304.xml><?xml version="1.0" encoding="utf-8"?>
<p:tagLst xmlns:p="http://schemas.openxmlformats.org/presentationml/2006/main">
  <p:tag name="AS_UNIQUEID" val="2216"/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367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5.xml><?xml version="1.0" encoding="utf-8"?>
<p:tagLst xmlns:p="http://schemas.openxmlformats.org/presentationml/2006/main">
  <p:tag name="AS_UNIQUEID" val="2217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3671_1*i*2"/>
  <p:tag name="KSO_WM_UNIT_LAYERLEVEL" val="1"/>
  <p:tag name="KSO_WM_UNIT_TEXT_FILL_FORE_SCHEMECOLOR_INDEX" val="2"/>
  <p:tag name="KSO_WM_UNIT_TEXT_FILL_FORE_SCHEMECOLOR_INDEX_BRIGHTNESS" val="0"/>
  <p:tag name="KSO_WM_UNIT_TEXT_FILL_TYPE" val="1"/>
</p:tagLst>
</file>

<file path=ppt/tags/tag306.xml><?xml version="1.0" encoding="utf-8"?>
<p:tagLst xmlns:p="http://schemas.openxmlformats.org/presentationml/2006/main">
  <p:tag name="AS_UNIQUEID" val="2218"/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HIGHLIGHT" val="0"/>
  <p:tag name="KSO_WM_UNIT_ID" val="diagram2020367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VALUE" val="12"/>
</p:tagLst>
</file>

<file path=ppt/tags/tag307.xml><?xml version="1.0" encoding="utf-8"?>
<p:tagLst xmlns:p="http://schemas.openxmlformats.org/presentationml/2006/main">
  <p:tag name="AS_UNIQUEID" val="2219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HIGHLIGHT" val="0"/>
  <p:tag name="KSO_WM_UNIT_ID" val="diagram20203671_1*f*1"/>
  <p:tag name="KSO_WM_UNIT_LAYERLEVEL" val="1"/>
  <p:tag name="KSO_WM_UNIT_NOCLEAR" val="0"/>
  <p:tag name="KSO_WM_UNIT_PRESET_TEXT" val="单击此处添加文本具体内容，简明扼要地阐述你的观点。&#10;单击此处添加文本具体内容，简明扼要地阐述你的观点。&#10;单击此处添加文本具体内容，简明扼要地阐述你的观点。&#10;单击此处添加文本具体内容，简明扼要地阐述你的观点。&#10;单击此处添加文本具体内容，简明扼要地阐述你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VALUE" val="1144"/>
</p:tagLst>
</file>

<file path=ppt/tags/tag308.xml><?xml version="1.0" encoding="utf-8"?>
<p:tagLst xmlns:p="http://schemas.openxmlformats.org/presentationml/2006/main">
  <p:tag name="AS_UNIQUEID" val="2220"/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3671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9.xml><?xml version="1.0" encoding="utf-8"?>
<p:tagLst xmlns:p="http://schemas.openxmlformats.org/presentationml/2006/main">
  <p:tag name="AS_UNIQUEID" val="2221"/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3671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SLIDE_ID" val="diagram20203671_1"/>
  <p:tag name="KSO_WM_SLIDE_INDEX" val="1"/>
  <p:tag name="KSO_WM_SLIDE_ITEM_CNT" val="0"/>
  <p:tag name="KSO_WM_SLIDE_LAYOUT" val="a_f"/>
  <p:tag name="KSO_WM_SLIDE_LAYOUT_CNT" val="1_1"/>
  <p:tag name="KSO_WM_SLIDE_POSITION" val="32*36"/>
  <p:tag name="KSO_WM_SLIDE_SIZE" val="895*464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3671"/>
  <p:tag name="KSO_WM_TEMPLATE_MASTER_TYPE" val="0"/>
  <p:tag name="KSO_WM_TEMPLATE_SUBCATEGORY" val="0"/>
</p:tagLst>
</file>

<file path=ppt/tags/tag311.xml><?xml version="1.0" encoding="utf-8"?>
<p:tagLst xmlns:p="http://schemas.openxmlformats.org/presentationml/2006/main">
  <p:tag name="AS_UNIQUEID" val="2408"/>
</p:tagLst>
</file>

<file path=ppt/tags/tag312.xml><?xml version="1.0" encoding="utf-8"?>
<p:tagLst xmlns:p="http://schemas.openxmlformats.org/presentationml/2006/main">
  <p:tag name="AS_UNIQUEID" val="2223"/>
  <p:tag name="KSO_WM_BEAUTIFY_FLAG" val="#wm#"/>
  <p:tag name="KSO_WM_SLIDE_BACKGROUND_TYPE" val="navigation"/>
  <p:tag name="KSO_WM_SLIDE_BK_DARK_LIGHT" val="1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3.xml><?xml version="1.0" encoding="utf-8"?>
<p:tagLst xmlns:p="http://schemas.openxmlformats.org/presentationml/2006/main">
  <p:tag name="AS_UNIQUEID" val="2224"/>
  <p:tag name="KSO_WM_ASSEMBLE_CHIP_INDEX" val="10992860551d4d4eb792c36bc28c26be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a94054ed1e2fb7fd45"/>
  <p:tag name="KSO_WM_TEMPLATE_ASSEMBLE_XID" val="60656ea94054ed1e2fb7fd45"/>
  <p:tag name="KSO_WM_TEMPLATE_CATEGORY" val="diagram"/>
  <p:tag name="KSO_WM_TEMPLATE_INDEX" val="20215802"/>
  <p:tag name="KSO_WM_UNIT_BLOCK" val="0"/>
  <p:tag name="KSO_WM_UNIT_COMPATIBLE" val="0"/>
  <p:tag name="KSO_WM_UNIT_DEC_AREA_ID" val="35545cd6b5ce4dae9dccf4eab288bc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5802_1*a*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VALUE" val="31"/>
</p:tagLst>
</file>

<file path=ppt/tags/tag314.xml><?xml version="1.0" encoding="utf-8"?>
<p:tagLst xmlns:p="http://schemas.openxmlformats.org/presentationml/2006/main">
  <p:tag name="AS_UNIQUEID" val="2225"/>
  <p:tag name="KSO_WM_ASSEMBLE_CHIP_INDEX" val="0fcd4429fddf4fd9b6b9cae2bcdab05b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a94054ed1e2fb7fd45"/>
  <p:tag name="KSO_WM_TEMPLATE_ASSEMBLE_XID" val="60656ea94054ed1e2fb7fd45"/>
  <p:tag name="KSO_WM_TEMPLATE_CATEGORY" val="diagram"/>
  <p:tag name="KSO_WM_TEMPLATE_INDEX" val="20215802"/>
  <p:tag name="KSO_WM_UNIT_BLOCK" val="0"/>
  <p:tag name="KSO_WM_UNIT_COMPATIBLE" val="0"/>
  <p:tag name="KSO_WM_UNIT_DEC_AREA_ID" val="d879e39fee614b88a76bb899d600b76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5802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144"/>
</p:tagLst>
</file>

<file path=ppt/tags/tag315.xml><?xml version="1.0" encoding="utf-8"?>
<p:tagLst xmlns:p="http://schemas.openxmlformats.org/presentationml/2006/main">
  <p:tag name="FIXED_XID_TMP" val="5f5ee1ca4d6848d78f644aeb"/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lm&quot;,&quot;text_direction&quot;:&quot;horizontal&quot;,&quot;support_features&quot;:[&quot;collage&quot;],&quot;support_big_font&quot;:false,&quot;picture_toward&quot;:0,&quot;picture_dockside&quot;:[],&quot;fill_id&quot;:&quot;aae3729e0a0d44488f1a088171be5691&quot;,&quot;fill_align&quot;:&quot;cm&quot;,&quot;chip_types&quot;:[&quot;text&quot;,&quot;picture&quot;]}]]"/>
  <p:tag name="KSO_WM_CHIP_GROUPID" val="5f5ee1ca4d6848d78f644ae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5f3b678e478fb0c58a940c"/>
  <p:tag name="KSO_WM_SLIDE_BACKGROUND" val="[&quot;navigation&quot;]"/>
  <p:tag name="KSO_WM_SLIDE_BACKGROUND_TYPE" val="navigation"/>
  <p:tag name="KSO_WM_SLIDE_BK_DARK_LIGHT" val="1"/>
  <p:tag name="KSO_WM_SLIDE_CAN_ADD_NAVIGATION" val="1"/>
  <p:tag name="KSO_WM_SLIDE_ID" val="diagram20215802_1"/>
  <p:tag name="KSO_WM_SLIDE_INDEX" val="1"/>
  <p:tag name="KSO_WM_SLIDE_ITEM_CNT" val="0"/>
  <p:tag name="KSO_WM_SLIDE_LAYOUT" val="a_f"/>
  <p:tag name="KSO_WM_SLIDE_LAYOUT_CNT" val="1_1"/>
  <p:tag name="KSO_WM_SLIDE_LAYOUT_INFO" val="{&quot;id&quot;:&quot;2021-04-01T15:11:24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11:24&quot;,&quot;margin&quot;:{&quot;bottom&quot;:0.4230000376701355,&quot;left&quot;:1.2699999809265137,&quot;right&quot;:1.2699999809265137,&quot;top&quot;:0.4230000376701355},&quot;type&quot;:0},{&quot;id&quot;:&quot;2021-04-01T15:11:24&quot;,&quot;margin&quot;:{&quot;bottom&quot;:1.694000005722046,&quot;left&quot;:1.6929999589920044,&quot;right&quot;:1.6929999589920044,&quot;top&quot;:1.6929999589920044},&quot;type&quot;:0}],&quot;type&quot;:0}"/>
  <p:tag name="KSO_WM_SLIDE_POSITION" val="0*0"/>
  <p:tag name="KSO_WM_SLIDE_RATIO" val="1.777778"/>
  <p:tag name="KSO_WM_SLIDE_SIZE" val="960*384"/>
  <p:tag name="KSO_WM_SLIDE_SUBTYPE" val="pureTxt"/>
  <p:tag name="KSO_WM_SLIDE_SUPPORT_FEATURE_TYPE" val="0"/>
  <p:tag name="KSO_WM_SLIDE_TYPE" val="text"/>
  <p:tag name="KSO_WM_TAG_VERSION" val="1.0"/>
  <p:tag name="KSO_WM_TEMPLATE_ASSEMBLE_GROUPID" val="60656ea94054ed1e2fb7fd45"/>
  <p:tag name="KSO_WM_TEMPLATE_ASSEMBLE_XID" val="60656ea94054ed1e2fb7fd45"/>
  <p:tag name="KSO_WM_TEMPLATE_CATEGORY" val="diagram"/>
  <p:tag name="KSO_WM_TEMPLATE_COLOR_TYPE" val="1"/>
  <p:tag name="KSO_WM_TEMPLATE_INDEX" val="20215802"/>
  <p:tag name="KSO_WM_TEMPLATE_MASTER_TYPE" val="0"/>
  <p:tag name="KSO_WM_TEMPLATE_SUBCATEGORY" val="21"/>
</p:tagLst>
</file>

<file path=ppt/tags/tag316.xml><?xml version="1.0" encoding="utf-8"?>
<p:tagLst xmlns:p="http://schemas.openxmlformats.org/presentationml/2006/main">
  <p:tag name="AS_UNIQUEID" val="2409"/>
</p:tagLst>
</file>

<file path=ppt/tags/tag317.xml><?xml version="1.0" encoding="utf-8"?>
<p:tagLst xmlns:p="http://schemas.openxmlformats.org/presentationml/2006/main">
  <p:tag name="AS_UNIQUEID" val="2227"/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367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8.xml><?xml version="1.0" encoding="utf-8"?>
<p:tagLst xmlns:p="http://schemas.openxmlformats.org/presentationml/2006/main">
  <p:tag name="AS_UNIQUEID" val="2228"/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3671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9.xml><?xml version="1.0" encoding="utf-8"?>
<p:tagLst xmlns:p="http://schemas.openxmlformats.org/presentationml/2006/main">
  <p:tag name="AS_UNIQUEID" val="2229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HIGHLIGHT" val="0"/>
  <p:tag name="KSO_WM_UNIT_ID" val="diagram20203671_1*a*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4"/>
  <p:tag name="KSO_WM_UNIT_TEXT_FILL_FORE_SCHEMECOLOR_INDEX_BRIGHTNESS" val="0"/>
  <p:tag name="KSO_WM_UNIT_TEXT_FILL_TYPE" val="1"/>
  <p:tag name="KSO_WM_UNIT_VALUE" val="12"/>
</p:tagLst>
</file>

<file path=ppt/tags/tag320.xml><?xml version="1.0" encoding="utf-8"?>
<p:tagLst xmlns:p="http://schemas.openxmlformats.org/presentationml/2006/main">
  <p:tag name="AS_UNIQUEID" val="2230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HIGHLIGHT" val="0"/>
  <p:tag name="KSO_WM_UNIT_ID" val="diagram20203671_1*f*1"/>
  <p:tag name="KSO_WM_UNIT_LAYERLEVEL" val="1"/>
  <p:tag name="KSO_WM_UNIT_NOCLEAR" val="0"/>
  <p:tag name="KSO_WM_UNIT_PRESET_TEXT" val="单击此处添加文本具体内容，简明扼要地阐述你的观点。&#10;单击此处添加文本具体内容，简明扼要地阐述你的观点。&#10;单击此处添加文本具体内容，简明扼要地阐述你的观点。&#10;单击此处添加文本具体内容，简明扼要地阐述你的观点。&#10;单击此处添加文本具体内容，简明扼要地阐述你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VALUE" val="1144"/>
</p:tagLst>
</file>

<file path=ppt/tags/tag321.xml><?xml version="1.0" encoding="utf-8"?>
<p:tagLst xmlns:p="http://schemas.openxmlformats.org/presentationml/2006/main">
  <p:tag name="AS_UNIQUEID" val="2231"/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3671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2.xml><?xml version="1.0" encoding="utf-8"?>
<p:tagLst xmlns:p="http://schemas.openxmlformats.org/presentationml/2006/main">
  <p:tag name="AS_UNIQUEID" val="2232"/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3671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ID" val="diagram20203671_1"/>
  <p:tag name="KSO_WM_SLIDE_INDEX" val="1"/>
  <p:tag name="KSO_WM_SLIDE_ITEM_CNT" val="0"/>
  <p:tag name="KSO_WM_SLIDE_LAYOUT" val="a_f"/>
  <p:tag name="KSO_WM_SLIDE_LAYOUT_CNT" val="1_1"/>
  <p:tag name="KSO_WM_SLIDE_POSITION" val="32*36"/>
  <p:tag name="KSO_WM_SLIDE_SIZE" val="895*464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3671"/>
  <p:tag name="KSO_WM_TEMPLATE_MASTER_TYPE" val="0"/>
  <p:tag name="KSO_WM_TEMPLATE_SUBCATEGORY" val="0"/>
</p:tagLst>
</file>

<file path=ppt/tags/tag324.xml><?xml version="1.0" encoding="utf-8"?>
<p:tagLst xmlns:p="http://schemas.openxmlformats.org/presentationml/2006/main">
  <p:tag name="AS_UNIQUEID" val="2410"/>
</p:tagLst>
</file>

<file path=ppt/tags/tag325.xml><?xml version="1.0" encoding="utf-8"?>
<p:tagLst xmlns:p="http://schemas.openxmlformats.org/presentationml/2006/main">
  <p:tag name="AS_UNIQUEID" val="2234"/>
  <p:tag name="KSO_WM_BEAUTIFY_FLAG" val="#wm#"/>
  <p:tag name="KSO_WM_SLIDE_BACKGROUND_TYPE" val="navigation"/>
  <p:tag name="KSO_WM_SLIDE_BK_DARK_LIGHT" val="2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07647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326.xml><?xml version="1.0" encoding="utf-8"?>
<p:tagLst xmlns:p="http://schemas.openxmlformats.org/presentationml/2006/main">
  <p:tag name="AS_UNIQUEID" val="2235"/>
  <p:tag name="KSO_WM_ASSEMBLE_CHIP_INDEX" val="c079c758c6944b0d8e73425810d9358b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LOCK" val="0"/>
  <p:tag name="KSO_WM_UNIT_COMPATIBLE" val="0"/>
  <p:tag name="KSO_WM_UNIT_DEC_AREA_ID" val="84a7779063794c48a7012a39a45e86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647_1*a*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VALUE" val="31"/>
</p:tagLst>
</file>

<file path=ppt/tags/tag327.xml><?xml version="1.0" encoding="utf-8"?>
<p:tagLst xmlns:p="http://schemas.openxmlformats.org/presentationml/2006/main">
  <p:tag name="AS_UNIQUEID" val="2236"/>
  <p:tag name="TABLE_COLORIDX" val="c"/>
  <p:tag name="TABLE_ENDDRAG_ORIGIN_RECT" val="953*440"/>
  <p:tag name="TABLE_ENDDRAG_RECT" val="3*75*953*440"/>
  <p:tag name="TABLE_SKINIDX" val="0"/>
</p:tagLst>
</file>

<file path=ppt/tags/tag328.xml><?xml version="1.0" encoding="utf-8"?>
<p:tagLst xmlns:p="http://schemas.openxmlformats.org/presentationml/2006/main">
  <p:tag name="AS_UNIQUEID" val="2381"/>
</p:tagLst>
</file>

<file path=ppt/tags/tag329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537f454074a24564a7dd15a2992bf40d&quot;,&quot;fill_align&quot;:&quot;cm&quot;,&quot;chip_types&quot;:[&quot;picture&quot;,&quot;diagram&quot;,&quot;pictext&quot;,&quot;table&quot;,&quot;chart&quot;,&quot;video&quot;,&quot;text&quot;]}]]"/>
  <p:tag name="KSO_WM_CHIP_GROUPID" val="5eeaeb09008addf29f4264c2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eaeb09008addf29f4264c3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07647_1"/>
  <p:tag name="KSO_WM_SLIDE_INDEX" val="1"/>
  <p:tag name="KSO_WM_SLIDE_ITEM_CNT" val="0"/>
  <p:tag name="KSO_WM_SLIDE_LAYOUT" val="a_d"/>
  <p:tag name="KSO_WM_SLIDE_LAYOUT_CNT" val="1_1"/>
  <p:tag name="KSO_WM_SLIDE_LAYOUT_INFO" val="{&quot;id&quot;:&quot;2021-04-01T14:58:35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4:58:35&quot;,&quot;margin&quot;:{&quot;bottom&quot;:0.4230000674724579,&quot;left&quot;:1.2699999809265137,&quot;right&quot;:1.2699999809265137,&quot;top&quot;:0.4230000674724579},&quot;type&quot;:0},{&quot;id&quot;:&quot;2021-04-01T14:58:35&quot;,&quot;margin&quot;:{&quot;bottom&quot;:1.6929999589920044,&quot;left&quot;:1.6929999589920044,&quot;right&quot;:1.6929999589920044,&quot;top&quot;:0.847000002861023},&quot;type&quot;:0}],&quot;type&quot;:0}"/>
  <p:tag name="KSO_WM_SLIDE_POSITION" val="0*0"/>
  <p:tag name="KSO_WM_SLIDE_RATIO" val="1.777778"/>
  <p:tag name="KSO_WM_SLIDE_SIZE" val="960*468"/>
  <p:tag name="KSO_WM_SLIDE_SUBTYPE" val="picTxt"/>
  <p:tag name="KSO_WM_SLIDE_SUPPORT_FEATURE_TYPE" val="3"/>
  <p:tag name="KSO_WM_SLIDE_TYPE" val="text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COLOR_TYPE" val="1"/>
  <p:tag name="KSO_WM_TEMPLATE_INDEX" val="20207647"/>
  <p:tag name="KSO_WM_TEMPLATE_MASTER_TYPE" val="0"/>
  <p:tag name="KSO_WM_TEMPLATE_SUBCATEGORY" val="21"/>
</p:tagLst>
</file>

<file path=ppt/tags/tag330.xml><?xml version="1.0" encoding="utf-8"?>
<p:tagLst xmlns:p="http://schemas.openxmlformats.org/presentationml/2006/main">
  <p:tag name="AS_UNIQUEID" val="2411"/>
</p:tagLst>
</file>

<file path=ppt/tags/tag331.xml><?xml version="1.0" encoding="utf-8"?>
<p:tagLst xmlns:p="http://schemas.openxmlformats.org/presentationml/2006/main">
  <p:tag name="AS_UNIQUEID" val="2238"/>
  <p:tag name="KSO_WM_BEAUTIFY_FLAG" val="#wm#"/>
  <p:tag name="KSO_WM_SLIDE_BACKGROUND_TYPE" val="navigation"/>
  <p:tag name="KSO_WM_SLIDE_BK_DARK_LIGHT" val="2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07647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332.xml><?xml version="1.0" encoding="utf-8"?>
<p:tagLst xmlns:p="http://schemas.openxmlformats.org/presentationml/2006/main">
  <p:tag name="AS_UNIQUEID" val="2239"/>
  <p:tag name="KSO_WM_ASSEMBLE_CHIP_INDEX" val="c079c758c6944b0d8e73425810d9358b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LOCK" val="0"/>
  <p:tag name="KSO_WM_UNIT_COMPATIBLE" val="0"/>
  <p:tag name="KSO_WM_UNIT_DEC_AREA_ID" val="84a7779063794c48a7012a39a45e86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647_1*a*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VALUE" val="31"/>
</p:tagLst>
</file>

<file path=ppt/tags/tag333.xml><?xml version="1.0" encoding="utf-8"?>
<p:tagLst xmlns:p="http://schemas.openxmlformats.org/presentationml/2006/main">
  <p:tag name="AS_UNIQUEID" val="2240"/>
  <p:tag name="TABLE_COLORIDX" val="i"/>
  <p:tag name="TABLE_ENDDRAG_ORIGIN_RECT" val="953*460"/>
  <p:tag name="TABLE_ENDDRAG_RECT" val="5*77*953*460"/>
  <p:tag name="TABLE_SKINIDX" val="1"/>
</p:tagLst>
</file>

<file path=ppt/tags/tag334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537f454074a24564a7dd15a2992bf40d&quot;,&quot;fill_align&quot;:&quot;cm&quot;,&quot;chip_types&quot;:[&quot;picture&quot;,&quot;diagram&quot;,&quot;pictext&quot;,&quot;table&quot;,&quot;chart&quot;,&quot;video&quot;,&quot;text&quot;]}]]"/>
  <p:tag name="KSO_WM_CHIP_GROUPID" val="5eeaeb09008addf29f4264c2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eaeb09008addf29f4264c3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07647_1"/>
  <p:tag name="KSO_WM_SLIDE_INDEX" val="1"/>
  <p:tag name="KSO_WM_SLIDE_ITEM_CNT" val="0"/>
  <p:tag name="KSO_WM_SLIDE_LAYOUT" val="a_d"/>
  <p:tag name="KSO_WM_SLIDE_LAYOUT_CNT" val="1_1"/>
  <p:tag name="KSO_WM_SLIDE_LAYOUT_INFO" val="{&quot;id&quot;:&quot;2021-04-01T14:58:35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4:58:35&quot;,&quot;margin&quot;:{&quot;bottom&quot;:0.4230000376701355,&quot;left&quot;:1.2699999809265137,&quot;right&quot;:1.2699999809265137,&quot;top&quot;:0.4230000376701355},&quot;type&quot;:0},{&quot;id&quot;:&quot;2021-04-01T14:58:35&quot;,&quot;margin&quot;:{&quot;bottom&quot;:1.6929999589920044,&quot;left&quot;:1.6929999589920044,&quot;right&quot;:1.6929999589920044,&quot;top&quot;:0.847000002861023},&quot;type&quot;:0}],&quot;type&quot;:0}"/>
  <p:tag name="KSO_WM_SLIDE_POSITION" val="0*0"/>
  <p:tag name="KSO_WM_SLIDE_RATIO" val="1.777778"/>
  <p:tag name="KSO_WM_SLIDE_SIZE" val="960*468"/>
  <p:tag name="KSO_WM_SLIDE_SUBTYPE" val="picTxt"/>
  <p:tag name="KSO_WM_SLIDE_SUPPORT_FEATURE_TYPE" val="3"/>
  <p:tag name="KSO_WM_SLIDE_TYPE" val="text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COLOR_TYPE" val="1"/>
  <p:tag name="KSO_WM_TEMPLATE_INDEX" val="20207647"/>
  <p:tag name="KSO_WM_TEMPLATE_MASTER_TYPE" val="0"/>
  <p:tag name="KSO_WM_TEMPLATE_SUBCATEGORY" val="21"/>
</p:tagLst>
</file>

<file path=ppt/tags/tag335.xml><?xml version="1.0" encoding="utf-8"?>
<p:tagLst xmlns:p="http://schemas.openxmlformats.org/presentationml/2006/main">
  <p:tag name="AS_UNIQUEID" val="2412"/>
</p:tagLst>
</file>

<file path=ppt/tags/tag336.xml><?xml version="1.0" encoding="utf-8"?>
<p:tagLst xmlns:p="http://schemas.openxmlformats.org/presentationml/2006/main">
  <p:tag name="AS_UNIQUEID" val="2242"/>
  <p:tag name="KSO_WM_BEAUTIFY_FLAG" val="#wm#"/>
  <p:tag name="KSO_WM_SLIDE_BACKGROUND_TYPE" val="navigation"/>
  <p:tag name="KSO_WM_SLIDE_BK_DARK_LIGHT" val="2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07647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337.xml><?xml version="1.0" encoding="utf-8"?>
<p:tagLst xmlns:p="http://schemas.openxmlformats.org/presentationml/2006/main">
  <p:tag name="AS_UNIQUEID" val="2243"/>
  <p:tag name="KSO_WM_ASSEMBLE_CHIP_INDEX" val="c079c758c6944b0d8e73425810d9358b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INDEX" val="20207647"/>
  <p:tag name="KSO_WM_UNIT_BLOCK" val="0"/>
  <p:tag name="KSO_WM_UNIT_COMPATIBLE" val="0"/>
  <p:tag name="KSO_WM_UNIT_DEC_AREA_ID" val="84a7779063794c48a7012a39a45e86d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647_1*a*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VALUE" val="31"/>
</p:tagLst>
</file>

<file path=ppt/tags/tag338.xml><?xml version="1.0" encoding="utf-8"?>
<p:tagLst xmlns:p="http://schemas.openxmlformats.org/presentationml/2006/main">
  <p:tag name="AS_UNIQUEID" val="2244"/>
  <p:tag name="TABLE_COLORIDX" val="d"/>
  <p:tag name="TABLE_ENDDRAG_ORIGIN_RECT" val="960*466"/>
  <p:tag name="TABLE_ENDDRAG_RECT" val="-2*72*960*466"/>
  <p:tag name="TABLE_SKINIDX" val="3"/>
</p:tagLst>
</file>

<file path=ppt/tags/tag339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537f454074a24564a7dd15a2992bf40d&quot;,&quot;fill_align&quot;:&quot;cm&quot;,&quot;chip_types&quot;:[&quot;picture&quot;,&quot;diagram&quot;,&quot;pictext&quot;,&quot;table&quot;,&quot;chart&quot;,&quot;video&quot;,&quot;text&quot;]}]]"/>
  <p:tag name="KSO_WM_CHIP_GROUPID" val="5eeaeb09008addf29f4264c2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eaeb09008addf29f4264c3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07647_1"/>
  <p:tag name="KSO_WM_SLIDE_INDEX" val="1"/>
  <p:tag name="KSO_WM_SLIDE_ITEM_CNT" val="0"/>
  <p:tag name="KSO_WM_SLIDE_LAYOUT" val="a_d"/>
  <p:tag name="KSO_WM_SLIDE_LAYOUT_CNT" val="1_1"/>
  <p:tag name="KSO_WM_SLIDE_LAYOUT_INFO" val="{&quot;id&quot;:&quot;2021-04-01T14:58:35&quot;,&quot;maxSize&quot;:{&quot;size1&quot;:13.3},&quot;minSize&quot;:{&quot;size1&quot;:13.3},&quot;normalSize&quot;:{&quot;size1&quot;:13.3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4:58:35&quot;,&quot;margin&quot;:{&quot;bottom&quot;:0.4230000376701355,&quot;left&quot;:1.2699999809265137,&quot;right&quot;:1.2699999809265137,&quot;top&quot;:0.4230000376701355},&quot;type&quot;:0},{&quot;id&quot;:&quot;2021-04-01T14:58:35&quot;,&quot;margin&quot;:{&quot;bottom&quot;:1.6929999589920044,&quot;left&quot;:1.6929999589920044,&quot;right&quot;:1.6929999589920044,&quot;top&quot;:0.847000002861023},&quot;type&quot;:0}],&quot;type&quot;:0}"/>
  <p:tag name="KSO_WM_SLIDE_POSITION" val="0*0"/>
  <p:tag name="KSO_WM_SLIDE_RATIO" val="1.777778"/>
  <p:tag name="KSO_WM_SLIDE_SIZE" val="960*468"/>
  <p:tag name="KSO_WM_SLIDE_SUBTYPE" val="picTxt"/>
  <p:tag name="KSO_WM_SLIDE_SUPPORT_FEATURE_TYPE" val="3"/>
  <p:tag name="KSO_WM_SLIDE_TYPE" val="text"/>
  <p:tag name="KSO_WM_TAG_VERSION" val="1.0"/>
  <p:tag name="KSO_WM_TEMPLATE_ASSEMBLE_GROUPID" val="60656e6f4054ed1e2fb7f89f"/>
  <p:tag name="KSO_WM_TEMPLATE_ASSEMBLE_XID" val="60656e6f4054ed1e2fb7f89f"/>
  <p:tag name="KSO_WM_TEMPLATE_CATEGORY" val="diagram"/>
  <p:tag name="KSO_WM_TEMPLATE_COLOR_TYPE" val="1"/>
  <p:tag name="KSO_WM_TEMPLATE_INDEX" val="20207647"/>
  <p:tag name="KSO_WM_TEMPLATE_MASTER_TYPE" val="0"/>
  <p:tag name="KSO_WM_TEMPLATE_SUBCATEGORY" val="21"/>
</p:tagLst>
</file>

<file path=ppt/tags/tag340.xml><?xml version="1.0" encoding="utf-8"?>
<p:tagLst xmlns:p="http://schemas.openxmlformats.org/presentationml/2006/main">
  <p:tag name="AS_UNIQUEID" val="2425"/>
</p:tagLst>
</file>

<file path=ppt/tags/tag341.xml><?xml version="1.0" encoding="utf-8"?>
<p:tagLst xmlns:p="http://schemas.openxmlformats.org/presentationml/2006/main">
  <p:tag name="AS_UNIQUEID" val="2246"/>
</p:tagLst>
</file>

<file path=ppt/tags/tag342.xml><?xml version="1.0" encoding="utf-8"?>
<p:tagLst xmlns:p="http://schemas.openxmlformats.org/presentationml/2006/main">
  <p:tag name="AS_UNIQUEID" val="2247"/>
  <p:tag name="KSO_WM_BEAUTIFY_FLAG" val=""/>
</p:tagLst>
</file>

<file path=ppt/tags/tag343.xml><?xml version="1.0" encoding="utf-8"?>
<p:tagLst xmlns:p="http://schemas.openxmlformats.org/presentationml/2006/main">
  <p:tag name="AS_UNIQUEID" val="2248"/>
  <p:tag name="KSO_WM_BEAUTIFY_FLAG" val=""/>
</p:tagLst>
</file>

<file path=ppt/tags/tag344.xml><?xml version="1.0" encoding="utf-8"?>
<p:tagLst xmlns:p="http://schemas.openxmlformats.org/presentationml/2006/main">
  <p:tag name="AS_UNIQUEID" val="2249"/>
  <p:tag name="KSO_WM_BEAUTIFY_FLAG" val=""/>
</p:tagLst>
</file>

<file path=ppt/tags/tag345.xml><?xml version="1.0" encoding="utf-8"?>
<p:tagLst xmlns:p="http://schemas.openxmlformats.org/presentationml/2006/main">
  <p:tag name="AS_UNIQUEID" val="2250"/>
  <p:tag name="KSO_WM_BEAUTIFY_FLAG" val=""/>
</p:tagLst>
</file>

<file path=ppt/tags/tag346.xml><?xml version="1.0" encoding="utf-8"?>
<p:tagLst xmlns:p="http://schemas.openxmlformats.org/presentationml/2006/main">
  <p:tag name="AS_UNIQUEID" val="2251"/>
  <p:tag name="KSO_WM_BEAUTIFY_FLAG" val=""/>
</p:tagLst>
</file>

<file path=ppt/tags/tag3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48.xml><?xml version="1.0" encoding="utf-8"?>
<p:tagLst xmlns:p="http://schemas.openxmlformats.org/presentationml/2006/main">
  <p:tag name="AS_UNIQUEID" val="2426"/>
</p:tagLst>
</file>

<file path=ppt/tags/tag349.xml><?xml version="1.0" encoding="utf-8"?>
<p:tagLst xmlns:p="http://schemas.openxmlformats.org/presentationml/2006/main">
  <p:tag name="AS_UNIQUEID" val="2253"/>
  <p:tag name="KSO_WM_BEAUTIFY_FLAG" val=""/>
</p:tagLst>
</file>

<file path=ppt/tags/tag350.xml><?xml version="1.0" encoding="utf-8"?>
<p:tagLst xmlns:p="http://schemas.openxmlformats.org/presentationml/2006/main">
  <p:tag name="AS_UNIQUEID" val="2254"/>
  <p:tag name="KSO_WM_BEAUTIFY_FLAG" val=""/>
</p:tagLst>
</file>

<file path=ppt/tags/tag351.xml><?xml version="1.0" encoding="utf-8"?>
<p:tagLst xmlns:p="http://schemas.openxmlformats.org/presentationml/2006/main">
  <p:tag name="AS_UNIQUEID" val="2255"/>
  <p:tag name="KSO_WM_BEAUTIFY_FLAG" val=""/>
</p:tagLst>
</file>

<file path=ppt/tags/tag352.xml><?xml version="1.0" encoding="utf-8"?>
<p:tagLst xmlns:p="http://schemas.openxmlformats.org/presentationml/2006/main">
  <p:tag name="AS_UNIQUEID" val="2256"/>
  <p:tag name="KSO_WM_BEAUTIFY_FLAG" val=""/>
</p:tagLst>
</file>

<file path=ppt/tags/tag353.xml><?xml version="1.0" encoding="utf-8"?>
<p:tagLst xmlns:p="http://schemas.openxmlformats.org/presentationml/2006/main">
  <p:tag name="AS_UNIQUEID" val="2257"/>
  <p:tag name="KSO_WM_BEAUTIFY_FLAG" val=""/>
</p:tagLst>
</file>

<file path=ppt/tags/tag354.xml><?xml version="1.0" encoding="utf-8"?>
<p:tagLst xmlns:p="http://schemas.openxmlformats.org/presentationml/2006/main">
  <p:tag name="AS_UNIQUEID" val="2258"/>
  <p:tag name="KSO_WM_BEAUTIFY_FLAG" val=""/>
</p:tagLst>
</file>

<file path=ppt/tags/tag355.xml><?xml version="1.0" encoding="utf-8"?>
<p:tagLst xmlns:p="http://schemas.openxmlformats.org/presentationml/2006/main">
  <p:tag name="AS_UNIQUEID" val="2259"/>
  <p:tag name="KSO_WM_BEAUTIFY_FLAG" val=""/>
</p:tagLst>
</file>

<file path=ppt/tags/tag35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57.xml><?xml version="1.0" encoding="utf-8"?>
<p:tagLst xmlns:p="http://schemas.openxmlformats.org/presentationml/2006/main">
  <p:tag name="AS_UNIQUEID" val="2502"/>
</p:tagLst>
</file>

<file path=ppt/tags/tag358.xml><?xml version="1.0" encoding="utf-8"?>
<p:tagLst xmlns:p="http://schemas.openxmlformats.org/presentationml/2006/main">
  <p:tag name="AS_UNIQUEID" val="2503"/>
</p:tagLst>
</file>

<file path=ppt/tags/tag3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2">
      <vt:lpstr>Arial</vt:lpstr>
      <vt:lpstr>Calibri</vt:lpstr>
      <vt:lpstr>微软雅黑</vt:lpstr>
      <vt:lpstr>华文彩云</vt:lpstr>
      <vt:lpstr>楷体</vt:lpstr>
      <vt:lpstr>Times New Roman</vt:lpstr>
      <vt:lpstr>Segoe UI</vt:lpstr>
      <vt:lpstr>WPS-Bullets</vt:lpstr>
      <vt:lpstr>宋体</vt:lpstr>
      <vt:lpstr>Wingdings</vt:lpstr>
      <vt:lpstr>微软雅黑 Light</vt:lpstr>
      <vt:lpstr>黑体</vt:lpstr>
      <vt:lpstr>Courier New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三、本章教学时间约需14课时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2024-09-07T06:50:52.456</cp:lastPrinted>
  <dcterms:created xsi:type="dcterms:W3CDTF">2024-09-06T22:50:52Z</dcterms:created>
  <dcterms:modified xsi:type="dcterms:W3CDTF">2024-09-06T22:50:55Z</dcterms:modified>
</cp:coreProperties>
</file>