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84535-540D-4C62-BD2B-8E1E98763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0AEA8-461A-4BF3-B79A-4294D7EAA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913F2-53C0-4BAE-AA09-26F2EB98A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7811DC-726B-4A17-A9E7-EFAC5CA55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BF2D30-BC42-4F6A-81C2-0370E42F5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703C2E-DAF5-4D06-A80A-AFE8C977E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A69CDA-2061-48E4-8BE0-9BEBE24FD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4F765-7B3D-488D-98E0-079556FC8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19D1A-8B7C-47C2-8DB4-FFDD02CA3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E830E-C65A-42C4-9356-DC0A76BCD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ABBE0-5CF9-4116-9794-83A9C8190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3423310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文化市场行政执法工作总结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工作问题与挑战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通过执法行动，确保文化市场的正常秩序，防止和打击违法行为。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维护文化市场秩序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083" r="11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保护知识产权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促进文化产业发展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加强知识产权保护，打击侵权盗版行为，保护文化创意产业的合法权益。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通过执法监管，为文化产业的发展创造良好的市场环境，推动文化产业健康发展。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执法目标与任务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文化市场行政执法工作必须严格依照国家相关法律法规进行，确保执法的合法性和公正性。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042" r="13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执法过程中必须遵循依法行政的原则，确保行政行为的合法性和规范性。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依法行政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执法工作应当公正、公开，遵循公平、公正的原则，确保当事人的合法权益得到保障。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公正公开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执法依据与原则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54" r="333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10" r="333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117" r="341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文化市场行政执法工作管辖范围包括各类文化市场经营活动，如出版物市场、演出市场、艺术品市场等。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管辖范围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执法部门具有依法行使调查取证、实施行政强制措施、行政处罚等执法权限，确保执法工作的有效性和权威性。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执法权限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执法范围与权限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针对文化市场存在的突出问题，组织开展专项整治行动，如网络游戏、网络音乐、演出市场等领域的专项整治。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专项整治行动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加强对文化市场的日常巡查监管，及时发现和查处违法违规行为，确保市场秩序稳定。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日常巡查监管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与其他相关执法部门开展联合执法，形成执法合力，提高执法效率。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联合执法行动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执法行动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740" b="277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执法成效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查处违法案件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通过执法行动，查处了一批违法违规案件，有效震慑了违法分子，维护了市场秩序。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规范市场行为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通过执法行动，规范了文化市场经营行为，提高了市场主体的守法意识。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提升执法水平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通过执法实践，提高了执法人员的业务水平和综合素质，为后续工作奠定了基础。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强化执法协作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加强与其他部门的沟通协调，建立信息共享、线索通报、案件移送等机制，形成执法合力。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创新监管手段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采用信息化手段，建立文化市场监管平台，实现监管信息的实时共享和动态监管。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引入社会监督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通过公开举报电话、设立举报奖励等方式，鼓励社会公众参与文化市场监督，拓宽了监督渠道。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3500" b="13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083" r="17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042" r="20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执法创新与亮点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https://d.book118.com/845334233101011121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2024-09-24T04:24:54.087</cp:lastPrinted>
  <dcterms:created xsi:type="dcterms:W3CDTF">2024-09-23T20:24:54Z</dcterms:created>
  <dcterms:modified xsi:type="dcterms:W3CDTF">2024-09-23T20:24:56Z</dcterms:modified>
</cp:coreProperties>
</file>