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A572E6-ABAE-451D-B1E4-0DA0584B3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4F3DC-7644-4891-B46A-1345F8865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82EECE-0C5D-4ECA-8B93-E65D91763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B802BC-2242-4E82-A362-102F6C0995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44987C-668D-426B-BF63-AFCB6E58EA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C4E89E-B7BA-446F-9147-A581F94CD4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35B2F2-4DF1-4DA2-8453-24255F0092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14CD39-944C-4A81-ABF6-18F785B5C0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D188E1-551C-413C-976A-FDA6DE8ED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C9085F-5152-45D2-A2B9-DEC057F99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464DC-8BA5-40B2-8AD8-F5C8282FB6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334243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产程管理与组织变革</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产程管理现状与挑战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组织变革的必要性与趋势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产程管理与组织变革的关系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产程管理与组织变革的实施策略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成功案例分享与启示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通过改进产程管理，提高生产效率，降低成本，增强企业竞争力。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提升产程效率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随着市场需求的变化，企业需要不断调整产程管理策略，以满足客户需求。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适应市场变化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产程管理的改进需要企业整体组织结构的支持和配合，推动组织变革是实现产程管理优化的重要手段。</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推动组织变革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产程现状分析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改进方案设计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实施计划制定</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效果评估与持续改进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对企业现有产程进行详细分析，包括生产流程、设备、人员等方面。</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根据改进方案，制定具体的实施计划，包括时间进度、资源需求、风险应对措施等方面。</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针对现有产程存在的问题，提出具体的改进方案，包括流程优化、设备升级、人员培训等方面。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对改进方案实施后的效果进行评估，并根据评估结果进行持续改进，确保产程管理不断优化。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产程管理现状与挑战</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当前产程管理仍停留在传统的以医生为中心的管理模式，缺乏对患者个体差异的关注和人性化关怀。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管理理念落后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信息化程度不足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团队协作不紧密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24" r="125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产程管理中信息化应用不足，导致信息传递不畅、数据共享困难，影响管理效率和决策准确性。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产程管理涉及多个部门和医护人员，目前团队协作不够紧密，存在沟通不畅、协作不顺畅的问题。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产程管理现状分析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随着医疗水平的提高和患者需求的多样化，如何保障患者安全、提高患者满意度成为产程管理面临的重要挑战。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患者安全与满意度提升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在追求高效率的同时，如何保证医疗质量和服务质量，避免因追求效率而忽视质量的问题。</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高效率与高质量的平衡</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医护人员是产程管理的核心力量，如何加强医护人员培训、提高医护人员素质，以适应不断变化的医疗环境和患者需求。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医护人员培训与素质提升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如何利用信息技术和人工智能技术，提高产程管理的智能化水平，优化管理流程、提高工作效率和决策准确性。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信息化与智能化发展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组织变革的必要性与趋势</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组织变革的必要性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适应外部环境变化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随着市场竞争的加剧和技术的快速发展，组织必须不断调整自身结构和运营方式，以适应外部环境的变化。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提高组织效率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通过优化组织结构和流程，提高组织的运行效率和响应速度，从而更好地满足客户需求和市场变化。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推动创新发展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组织变革可以激发员工的创新精神和创造力，推动组织不断进行创新和发展，保持竞争优势。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现代组织趋向于采用扁平化的组织结构，减少管理层级，提高决策效率和响应速度。</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扁平化组织结构</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组织变革强调跨部门、跨团队的协作与沟通，打破部门壁垒，实现资源共享和协同工作。</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跨部门协作</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随着数字化和智能化技术的不断发展，组织变革将更加注重利用先进技术手段提高组织效率和创新能力。</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数字化与智能化</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组织变革注重员工的参与和赋权，激发员工的积极性和创造力，提高组织的整体绩效。</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员工参与与赋权</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组织变革的趋势和特点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产程管理与组织变革的关系</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促进组织结构调整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产程管理的改进涉及到企业内部的各个部门，需要各部门之间的协同合作，进而促进组织结构的调整和优化。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推动组织变革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通过优化产程管理流程，提高生产效率，降低生产成本，从而推动组织进行变革以适应新的市场环境。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引发组织文化变革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产程管理的优化和改进需要企业员工改变原有的工作方式和思维模式，从而引发组织文化的变革。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产程管理对组织变革的影响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https://d.book118.com/845334243023011101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2024-09-09T09:22:46.883</cp:lastPrinted>
  <dcterms:created xsi:type="dcterms:W3CDTF">2024-09-09T01:22:46Z</dcterms:created>
  <dcterms:modified xsi:type="dcterms:W3CDTF">2024-09-09T01:22:49Z</dcterms:modified>
</cp:coreProperties>
</file>