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626BD-350D-4F06-BDF0-6569D396F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5F654-AE36-440A-9F35-0A7F7CCB2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B2A25-10E6-469E-B126-BB835249D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F2312-1DB9-4F90-B059-7F3CED543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D5D456-A425-4CC0-8C3A-3C5080E15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491138-A41F-4412-B94F-B6582446E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D0ACC6-ADE0-4BCC-A6C1-939DEE5EF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1325D-7C56-4A1E-90FC-BD4A81938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87416-ACCF-43B8-8C23-583D623C0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7B823-259A-44AA-9B9F-17E4BD763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DBC98-E647-4BF9-A70F-E20A3AAE5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403440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残疾人心理健康讲座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残疾人心理健康现状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残疾人心理健康的重要性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残疾人心理健康的解决方案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提高残疾人心理健康的途径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33" b="29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残疾人心理健康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关注残疾人群体的心理健康状况，探讨如何提高其心理素质和生活质量。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分析影响残疾人心理健康的各种因素，如生理障碍、社会环境、家庭支持等。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促进心理健康的途径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介绍如何通过心理咨询、康复训练、社会支持等方式促进残疾人心理健康。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促进社会对残疾人的关注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倡导社会各界关注残疾人群体的心理健康问题，推动相关政策的制定和实施。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增进相互理解和交流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为残疾人提供一个交流和互动的平台，促进彼此之间的理解和支持。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提高残疾人的心理素质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通过讲座，帮助残疾人了解心理健康的重要性，提高其心理素质和自我调节能力。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残疾人心理健康现状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残疾人心理健康问题概述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残疾人心理健康问题是指残疾人在心理、情感和行为方面遇到的各种挑战和障碍，这些问题可能影响他们的日常生活、学习和工作。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残疾人心理健康问题与残疾本身、环境因素、社会因素等密切相关，需要综合考虑各种因素来制定相应的干预措施。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残疾人心理健康问题具有复杂性和多样性，需要专业人员进行评估和治疗，以确保残疾人得到适当的支持和帮助。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由于残疾可能导致生活压力、社交障碍和自卑感，残疾人容易出现焦虑和抑郁情绪。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自卑感和自我认同问题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情绪波动和易怒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由于社会的偏见和歧视，残疾人可能感到自卑和自我认同问题，影响他们的自尊心和自信心。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残疾可能导致身体不适或疼痛，影响残疾人的睡眠质量，造成睡眠障碍。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由于身体和心理的特殊性，残疾人容易出现情绪波动和易怒的情况。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常见心理健康问题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残疾类型和程度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影响残疾人心理健康的因素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不同类型的残疾可能导致不同的心理问题，残疾程度也会影响心理问题的严重程度。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社会对残疾人的支持和包容程度，以及提供的服务和支持，对残疾人的心理健康具有积极的影响。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社会环境、家庭环境、工作环境等环境因素对残疾人的心理健康产生重要影响。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残疾人的个性、应对方式和心理韧性等个人因素也会影响其心理健康。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残疾人心理健康的重要性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残疾人的心理健康状况对其生活质量有显著影响，良好的心理健康有助于提高残疾人的生活满意度和幸福感。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关注和改善残疾人的心理健康，有助于减轻他们的焦虑和抑郁情绪，提升他们的情绪稳定性。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减轻焦虑和抑郁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良好的心理健康有助于残疾人建立积极的自我形象，提高他们的自尊心和自信心，增强自我效能感。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增强自我效能感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对生活质量的影响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通过关注和改善残疾人的心理健康，可以降低社会的负担，减少因心理问题引发的社会问题，如犯罪、失能和失学等。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降低社会负担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良好的心理健康有助于残疾人更好地融入社会，提高他们的社会参与度和贡献度。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提高社会参与度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通过改善残疾人的心理健康，可以促进社会的和谐与稳定，减少社会矛盾和冲突。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https://d.book118.com/845340344022011042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2024-09-03T02:04:25.602</cp:lastPrinted>
  <dcterms:created xsi:type="dcterms:W3CDTF">2024-09-02T18:04:25Z</dcterms:created>
  <dcterms:modified xsi:type="dcterms:W3CDTF">2024-09-02T18:04:27Z</dcterms:modified>
</cp:coreProperties>
</file>