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31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9144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70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88F17-74C5-4C7C-9871-38FFF13B0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BF6C74-A2DA-40C3-BBB6-CB6B4DE00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C90E24-E61E-4C82-917D-348E81F33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20A9D6-C8AB-413A-95D9-40728D532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914A76-D463-436F-BB6F-74C895F5A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14041D-6045-4A15-BBF7-166FBDB92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CE9CEF-B099-47E5-8658-8AFA9F8A7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438B29-601E-4575-A2DB-D4042D591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00B141-DDB2-4977-9ADE-07B710DCB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993CFD-5916-47D8-B310-035297684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0FAAF0-0ACA-4212-B5FF-8630B4947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4657725" y="953342"/>
            <a:ext cx="4486275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2675572" y="5720239"/>
            <a:ext cx="6468427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834081" y="5719763"/>
            <a:ext cx="1841001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413147" y="296863"/>
            <a:ext cx="234552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413385" y="5824855"/>
            <a:ext cx="86677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413385" y="6019800"/>
            <a:ext cx="86677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413385" y="6214110"/>
            <a:ext cx="86677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413385" y="6409055"/>
            <a:ext cx="86677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097357" y="6107907"/>
            <a:ext cx="131445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sz="1200">
                <a:sym typeface="+mn-ea"/>
              </a:rPr>
              <a:t>单击编辑文本</a:t>
            </a:r>
            <a:endParaRPr sz="1200"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829627" y="3143250"/>
            <a:ext cx="4208145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sz="1500">
                <a:sym typeface="+mn-ea"/>
              </a:rPr>
              <a:t>单击此处编辑母版副标题样式</a:t>
            </a:r>
            <a:endParaRPr sz="1500"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829627" y="995681"/>
            <a:ext cx="4208621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sz="4950">
                <a:sym typeface="+mn-ea"/>
              </a:rPr>
              <a:t>单击编辑标题</a:t>
            </a:r>
            <a:endParaRPr sz="4950"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55245" y="-86360"/>
            <a:ext cx="1754981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726757" y="327025"/>
            <a:ext cx="7956232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sz="2400">
                <a:sym typeface="+mn-ea"/>
              </a:rPr>
              <a:t>单击此处编辑母版标题样式</a:t>
            </a:r>
            <a:endParaRPr sz="2400"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456300" y="1490400"/>
            <a:ext cx="82269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8025289" y="0"/>
            <a:ext cx="1118711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3735228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6617173" y="-131634"/>
            <a:ext cx="2570355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370522" y="1307465"/>
            <a:ext cx="1667351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sz="1350">
                <a:sym typeface="+mn-ea"/>
              </a:rPr>
              <a:t>单击编辑副标题</a:t>
            </a:r>
            <a:endParaRPr sz="1350"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370522" y="327660"/>
            <a:ext cx="1667351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 sz="4500">
                <a:sym typeface="+mn-ea"/>
              </a:rPr>
              <a:t>标题</a:t>
            </a:r>
            <a:endParaRPr sz="4500"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8577262" y="5449570"/>
            <a:ext cx="86677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8577262" y="5644515"/>
            <a:ext cx="86677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8577262" y="5838825"/>
            <a:ext cx="86677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8577262" y="6033770"/>
            <a:ext cx="86677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630555" y="3615055"/>
            <a:ext cx="7765732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4332514" y="1594582"/>
            <a:ext cx="4811485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747712" y="3731895"/>
            <a:ext cx="407289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sz="4500">
                <a:sym typeface="+mn-ea"/>
              </a:rPr>
              <a:t>单击编辑标题</a:t>
            </a:r>
            <a:endParaRPr sz="4500"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413147" y="296863"/>
            <a:ext cx="234552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833913" y="323057"/>
            <a:ext cx="1467326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sz="825">
                <a:sym typeface="+mn-ea"/>
              </a:rPr>
              <a:t>单击此处编辑母版文本样式</a:t>
            </a:r>
            <a:endParaRPr sz="825"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647700" y="2158466"/>
            <a:ext cx="5336967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 sz="4950">
                <a:sym typeface="+mn-ea"/>
              </a:rPr>
              <a:t>编辑节编号</a:t>
            </a:r>
            <a:endParaRPr sz="4950"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55245" y="-86360"/>
            <a:ext cx="1754981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4800604" y="1490357"/>
            <a:ext cx="38826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456300" y="1490357"/>
            <a:ext cx="38826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726757" y="327025"/>
            <a:ext cx="7956232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sz="2400">
                <a:sym typeface="+mn-ea"/>
              </a:rPr>
              <a:t>单击此处编辑母版标题样式</a:t>
            </a:r>
            <a:endParaRPr sz="2400"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8025289" y="0"/>
            <a:ext cx="1118711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55245" y="-86360"/>
            <a:ext cx="1754981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4676400" y="1854000"/>
            <a:ext cx="40068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676400" y="1429200"/>
            <a:ext cx="40068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456300" y="1854000"/>
            <a:ext cx="40068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456300" y="1429200"/>
            <a:ext cx="40068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726757" y="327025"/>
            <a:ext cx="7956232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sz="2400">
                <a:sym typeface="+mn-ea"/>
              </a:rPr>
              <a:t>单击此处编辑母版标题样式</a:t>
            </a:r>
            <a:endParaRPr sz="2400"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8025289" y="0"/>
            <a:ext cx="1118711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55245" y="-86360"/>
            <a:ext cx="1754981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726757" y="327025"/>
            <a:ext cx="7956232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sz="2400">
                <a:sym typeface="+mn-ea"/>
              </a:rPr>
              <a:t>单击此处编辑母版标题样式</a:t>
            </a:r>
            <a:endParaRPr sz="2400"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8025289" y="0"/>
            <a:ext cx="1118711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8025289" y="0"/>
            <a:ext cx="1118711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55245" y="-86360"/>
            <a:ext cx="1754981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55245" y="-86360"/>
            <a:ext cx="1754981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456247" y="327025"/>
            <a:ext cx="8226742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8025289" y="0"/>
            <a:ext cx="1118711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55245" y="-86360"/>
            <a:ext cx="1754981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726757" y="962025"/>
            <a:ext cx="7956232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 sz="1500">
                <a:sym typeface="+mn-ea"/>
              </a:rPr>
              <a:t>单击此处编辑母版副标题样式</a:t>
            </a:r>
            <a:endParaRPr sz="1500"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726757" y="327025"/>
            <a:ext cx="7956232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sz="2400">
                <a:sym typeface="+mn-ea"/>
              </a:rPr>
              <a:t>单击此处编辑母版标题样式</a:t>
            </a:r>
            <a:endParaRPr sz="2400"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8025289" y="0"/>
            <a:ext cx="1118711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4657725" y="953342"/>
            <a:ext cx="4486275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2675572" y="5720239"/>
            <a:ext cx="6468427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834081" y="5719763"/>
            <a:ext cx="1841001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413147" y="296863"/>
            <a:ext cx="234552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413385" y="5824855"/>
            <a:ext cx="86677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413385" y="6019800"/>
            <a:ext cx="86677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413385" y="6214110"/>
            <a:ext cx="86677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413385" y="6409055"/>
            <a:ext cx="86677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097357" y="6107907"/>
            <a:ext cx="131445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sz="1200">
                <a:sym typeface="+mn-ea"/>
              </a:rPr>
              <a:t>单击编辑文本</a:t>
            </a:r>
            <a:endParaRPr sz="1200"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829627" y="1579245"/>
            <a:ext cx="513588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sz="6000">
                <a:sym typeface="+mn-ea"/>
              </a:rPr>
              <a:t>单击编辑标题</a:t>
            </a:r>
            <a:endParaRPr sz="6000"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55245" y="-86360"/>
            <a:ext cx="1754981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8025289" y="0"/>
            <a:ext cx="1118711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28650" y="391003"/>
            <a:ext cx="78867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 sz="2400"/>
              <a:t>单击此处编辑母版标题样式</a:t>
            </a:r>
            <a:endParaRPr lang="zh-CN" altLang="en-US" sz="2400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28650" y="1052423"/>
            <a:ext cx="78867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 sz="1200"/>
              <a:t>二级</a:t>
            </a:r>
            <a:endParaRPr lang="zh-CN" altLang="en-US" sz="1200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 sz="1200"/>
              <a:t>三级</a:t>
            </a:r>
            <a:endParaRPr lang="zh-CN" altLang="en-US" sz="1200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 sz="1050"/>
              <a:t>四级</a:t>
            </a:r>
            <a:endParaRPr lang="zh-CN" altLang="en-US" sz="1050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300" r:id="rId2"/>
    <p:sldLayoutId id="2147485301" r:id="rId3"/>
    <p:sldLayoutId id="2147485302" r:id="rId4"/>
    <p:sldLayoutId id="2147485303" r:id="rId5"/>
    <p:sldLayoutId id="2147485304" r:id="rId6"/>
    <p:sldLayoutId id="2147485305" r:id="rId7"/>
    <p:sldLayoutId id="2147485306" r:id="rId8"/>
    <p:sldLayoutId id="2147485307" r:id="rId9"/>
    <p:sldLayoutId id="2147485308" r:id="rId10"/>
    <p:sldLayoutId id="2147485309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18" Type="http://schemas.openxmlformats.org/officeDocument/2006/relationships/tags" Target="../tags/tag154.xml" /><Relationship Id="rId19" Type="http://schemas.openxmlformats.org/officeDocument/2006/relationships/tags" Target="../tags/tag155.xml" /><Relationship Id="rId2" Type="http://schemas.openxmlformats.org/officeDocument/2006/relationships/tags" Target="../tags/tag138.xml" /><Relationship Id="rId20" Type="http://schemas.openxmlformats.org/officeDocument/2006/relationships/tags" Target="../tags/tag156.xml" /><Relationship Id="rId21" Type="http://schemas.openxmlformats.org/officeDocument/2006/relationships/tags" Target="../tags/tag157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34112420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87500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以执行力为核心的员工培训案例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2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>
            <a:normAutofit fontScale="83333" lnSpcReduction="20000"/>
          </a:bodyPr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3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2987992" y="1522571"/>
            <a:ext cx="4939665" cy="517683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3043447" y="1556634"/>
            <a:ext cx="448392" cy="449556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125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125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3686328" y="1605749"/>
            <a:ext cx="3214798" cy="36677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1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单击此处添加文本</a:t>
            </a:r>
            <a:endParaRPr lang="zh-CN" altLang="en-US" sz="21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2987992" y="2195036"/>
            <a:ext cx="4939665" cy="517683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3043447" y="2229099"/>
            <a:ext cx="448392" cy="449556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125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125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3686328" y="2278214"/>
            <a:ext cx="3214798" cy="36677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1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培训背景与目标</a:t>
            </a:r>
            <a:endParaRPr lang="zh-CN" altLang="en-US" sz="21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2987992" y="2867501"/>
            <a:ext cx="4939665" cy="517683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3043447" y="2901564"/>
            <a:ext cx="448392" cy="449556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125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125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3686328" y="2950679"/>
            <a:ext cx="3214798" cy="36677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1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执行力培训内容</a:t>
            </a:r>
            <a:endParaRPr lang="zh-CN" altLang="en-US" sz="21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2987992" y="3539966"/>
            <a:ext cx="4939665" cy="517683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3043447" y="3574029"/>
            <a:ext cx="448392" cy="449556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125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125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3686328" y="3623144"/>
            <a:ext cx="3214798" cy="36677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1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培训实施过程</a:t>
            </a:r>
            <a:endParaRPr lang="zh-CN" altLang="en-US" sz="21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2987992" y="4212431"/>
            <a:ext cx="4939665" cy="517683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3043447" y="4246495"/>
            <a:ext cx="448392" cy="449556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125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125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3686328" y="4295609"/>
            <a:ext cx="3214798" cy="36677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1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培训效果评估</a:t>
            </a:r>
            <a:endParaRPr lang="zh-CN" altLang="en-US" sz="21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2" name="矩形: 圆角 28"/>
          <p:cNvSpPr/>
          <p:nvPr>
            <p:custDataLst>
              <p:tags r:id="rId20"/>
            </p:custDataLst>
          </p:nvPr>
        </p:nvSpPr>
        <p:spPr>
          <a:xfrm>
            <a:off x="2987992" y="4884896"/>
            <a:ext cx="4939665" cy="517683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74" name="序号"/>
          <p:cNvSpPr txBox="1"/>
          <p:nvPr>
            <p:custDataLst>
              <p:tags r:id="rId21"/>
            </p:custDataLst>
          </p:nvPr>
        </p:nvSpPr>
        <p:spPr>
          <a:xfrm>
            <a:off x="3043447" y="4918960"/>
            <a:ext cx="448392" cy="449556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125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1125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6" name="标题"/>
          <p:cNvSpPr txBox="1"/>
          <p:nvPr>
            <p:custDataLst>
              <p:tags r:id="rId22"/>
            </p:custDataLst>
          </p:nvPr>
        </p:nvSpPr>
        <p:spPr>
          <a:xfrm>
            <a:off x="3686328" y="4968074"/>
            <a:ext cx="3214798" cy="36677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1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案例分析</a:t>
            </a:r>
            <a:endParaRPr lang="zh-CN" altLang="en-US" sz="21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2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XXX</a:t>
            </a:r>
            <a:endParaRPr lang="zh-CN" altLang="en-US"/>
          </a:p>
        </p:txBody>
      </p:sp>
      <p:sp>
        <p:nvSpPr>
          <p:cNvPr id="104893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培训背景与目标</a:t>
            </a:r>
            <a:endParaRPr lang="zh-CN" altLang="en-US"/>
          </a:p>
        </p:txBody>
      </p:sp>
      <p:sp>
        <p:nvSpPr>
          <p:cNvPr id="104897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XXX</a:t>
            </a:r>
            <a:endParaRPr lang="zh-CN" altLang="en-US"/>
          </a:p>
        </p:txBody>
      </p:sp>
      <p:sp>
        <p:nvSpPr>
          <p:cNvPr id="1048976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企业现状与员工能力需求</a:t>
            </a:r>
            <a:endParaRPr lang="zh-CN" altLang="en-US"/>
          </a:p>
        </p:txBody>
      </p:sp>
      <p:sp>
        <p:nvSpPr>
          <p:cNvPr id="104902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5346684" y="2069142"/>
            <a:ext cx="641713" cy="186724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5362545" y="4149298"/>
            <a:ext cx="610037" cy="167555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任意多边形 18"/>
          <p:cNvSpPr/>
          <p:nvPr>
            <p:custDataLst>
              <p:tags r:id="rId4"/>
            </p:custDataLst>
          </p:nvPr>
        </p:nvSpPr>
        <p:spPr>
          <a:xfrm>
            <a:off x="4829529" y="2679540"/>
            <a:ext cx="1675553" cy="252862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任意多边形 19"/>
          <p:cNvSpPr/>
          <p:nvPr>
            <p:custDataLst>
              <p:tags r:id="rId5"/>
            </p:custDataLst>
          </p:nvPr>
        </p:nvSpPr>
        <p:spPr>
          <a:xfrm flipV="1">
            <a:off x="4733884" y="2199873"/>
            <a:ext cx="1867248" cy="89730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068619" y="2069623"/>
            <a:ext cx="641713" cy="18661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085441" y="4149298"/>
            <a:ext cx="610037" cy="167555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任意多边形 4"/>
          <p:cNvSpPr/>
          <p:nvPr>
            <p:custDataLst>
              <p:tags r:id="rId8"/>
            </p:custDataLst>
          </p:nvPr>
        </p:nvSpPr>
        <p:spPr>
          <a:xfrm>
            <a:off x="552425" y="2679540"/>
            <a:ext cx="1675553" cy="252862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任意多边形 5"/>
          <p:cNvSpPr/>
          <p:nvPr>
            <p:custDataLst>
              <p:tags r:id="rId9"/>
            </p:custDataLst>
          </p:nvPr>
        </p:nvSpPr>
        <p:spPr>
          <a:xfrm flipV="1">
            <a:off x="456300" y="2199873"/>
            <a:ext cx="1866156" cy="89730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552425" y="3211594"/>
            <a:ext cx="1675553" cy="150964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5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企业面临市场竞争激烈，需要提高员工执行力以提升竞争力。</a:t>
            </a:r>
            <a:endParaRPr kumimoji="0" lang="zh-CN" altLang="en-US" sz="15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829529" y="3211594"/>
            <a:ext cx="1675553" cy="150964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5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培训目标是提高员工的执行力，帮助员工更好地完成工作任务。</a:t>
            </a:r>
            <a:endParaRPr sz="15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3262683" y="2079236"/>
            <a:ext cx="641713" cy="18661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3279024" y="4158911"/>
            <a:ext cx="610037" cy="167555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任意多边形 11"/>
          <p:cNvSpPr/>
          <p:nvPr>
            <p:custDataLst>
              <p:tags r:id="rId14"/>
            </p:custDataLst>
          </p:nvPr>
        </p:nvSpPr>
        <p:spPr>
          <a:xfrm>
            <a:off x="2746009" y="2688672"/>
            <a:ext cx="1675553" cy="252862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任意多边形 12"/>
          <p:cNvSpPr/>
          <p:nvPr>
            <p:custDataLst>
              <p:tags r:id="rId15"/>
            </p:custDataLst>
          </p:nvPr>
        </p:nvSpPr>
        <p:spPr>
          <a:xfrm flipV="1">
            <a:off x="2650364" y="2209966"/>
            <a:ext cx="1866156" cy="89730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7429723" y="2097980"/>
            <a:ext cx="641713" cy="18661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7446065" y="4176694"/>
            <a:ext cx="610037" cy="167664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任意多边形 25"/>
          <p:cNvSpPr/>
          <p:nvPr>
            <p:custDataLst>
              <p:tags r:id="rId18"/>
            </p:custDataLst>
          </p:nvPr>
        </p:nvSpPr>
        <p:spPr>
          <a:xfrm>
            <a:off x="6912568" y="2707416"/>
            <a:ext cx="1676646" cy="252862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任意多边形 26"/>
          <p:cNvSpPr/>
          <p:nvPr>
            <p:custDataLst>
              <p:tags r:id="rId19"/>
            </p:custDataLst>
          </p:nvPr>
        </p:nvSpPr>
        <p:spPr>
          <a:xfrm flipV="1">
            <a:off x="6817404" y="2228711"/>
            <a:ext cx="1866156" cy="89730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6913049" y="3239470"/>
            <a:ext cx="1675553" cy="150964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5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通过培训，员工能够更好地适应企业发展的需要，为企业创造更大的价值。</a:t>
            </a:r>
            <a:endParaRPr sz="15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746009" y="3220726"/>
            <a:ext cx="1675553" cy="150964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5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员工能力现状与岗位需求存在差距，需要进行针对性的培训。</a:t>
            </a:r>
            <a:endParaRPr lang="zh-CN" altLang="en-US" sz="15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培训目标设定</a:t>
            </a:r>
            <a:endParaRPr lang="zh-CN" altLang="en-US"/>
          </a:p>
        </p:txBody>
      </p:sp>
      <p:sp>
        <p:nvSpPr>
          <p:cNvPr id="1049094" name="圆角矩形 3"/>
          <p:cNvSpPr/>
          <p:nvPr>
            <p:custDataLst>
              <p:tags r:id="rId2"/>
            </p:custDataLst>
          </p:nvPr>
        </p:nvSpPr>
        <p:spPr>
          <a:xfrm rot="16200000">
            <a:off x="4207027" y="-1773082"/>
            <a:ext cx="724382" cy="822099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圆角矩形 4"/>
          <p:cNvSpPr/>
          <p:nvPr>
            <p:custDataLst>
              <p:tags r:id="rId3"/>
            </p:custDataLst>
          </p:nvPr>
        </p:nvSpPr>
        <p:spPr>
          <a:xfrm rot="16200000">
            <a:off x="151130" y="2282814"/>
            <a:ext cx="723189" cy="10850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98" name="圆角矩形 5"/>
          <p:cNvSpPr/>
          <p:nvPr>
            <p:custDataLst>
              <p:tags r:id="rId4"/>
            </p:custDataLst>
          </p:nvPr>
        </p:nvSpPr>
        <p:spPr>
          <a:xfrm rot="16200000">
            <a:off x="4207983" y="-818725"/>
            <a:ext cx="724382" cy="822158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圆角矩形 6"/>
          <p:cNvSpPr/>
          <p:nvPr>
            <p:custDataLst>
              <p:tags r:id="rId5"/>
            </p:custDataLst>
          </p:nvPr>
        </p:nvSpPr>
        <p:spPr>
          <a:xfrm rot="16200000">
            <a:off x="152085" y="3237649"/>
            <a:ext cx="723189" cy="10850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2" name="圆角矩形 9"/>
          <p:cNvSpPr/>
          <p:nvPr>
            <p:custDataLst>
              <p:tags r:id="rId6"/>
            </p:custDataLst>
          </p:nvPr>
        </p:nvSpPr>
        <p:spPr>
          <a:xfrm rot="16200000">
            <a:off x="4207027" y="117471"/>
            <a:ext cx="724382" cy="822099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圆角矩形 10"/>
          <p:cNvSpPr/>
          <p:nvPr>
            <p:custDataLst>
              <p:tags r:id="rId7"/>
            </p:custDataLst>
          </p:nvPr>
        </p:nvSpPr>
        <p:spPr>
          <a:xfrm rot="16200000">
            <a:off x="151130" y="4173368"/>
            <a:ext cx="723189" cy="10850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06" name="圆角矩形 11"/>
          <p:cNvSpPr/>
          <p:nvPr>
            <p:custDataLst>
              <p:tags r:id="rId8"/>
            </p:custDataLst>
          </p:nvPr>
        </p:nvSpPr>
        <p:spPr>
          <a:xfrm rot="16200000">
            <a:off x="4207983" y="1071350"/>
            <a:ext cx="724382" cy="822158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圆角矩形 12"/>
          <p:cNvSpPr/>
          <p:nvPr>
            <p:custDataLst>
              <p:tags r:id="rId9"/>
            </p:custDataLst>
          </p:nvPr>
        </p:nvSpPr>
        <p:spPr>
          <a:xfrm rot="16200000">
            <a:off x="152085" y="5127725"/>
            <a:ext cx="723189" cy="10850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0" name="文本框 7"/>
          <p:cNvSpPr txBox="1"/>
          <p:nvPr>
            <p:custDataLst>
              <p:tags r:id="rId10"/>
            </p:custDataLst>
          </p:nvPr>
        </p:nvSpPr>
        <p:spPr>
          <a:xfrm>
            <a:off x="803935" y="3865603"/>
            <a:ext cx="7875791" cy="72438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培养员工的问题解决能力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1049112" name="文本框 8"/>
          <p:cNvSpPr txBox="1"/>
          <p:nvPr>
            <p:custDataLst>
              <p:tags r:id="rId11"/>
            </p:custDataLst>
          </p:nvPr>
        </p:nvSpPr>
        <p:spPr>
          <a:xfrm>
            <a:off x="803935" y="4820438"/>
            <a:ext cx="7875791" cy="72378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提升员工的执行力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1049114" name="文本框 13"/>
          <p:cNvSpPr txBox="1"/>
          <p:nvPr>
            <p:custDataLst>
              <p:tags r:id="rId12"/>
            </p:custDataLst>
          </p:nvPr>
        </p:nvSpPr>
        <p:spPr>
          <a:xfrm>
            <a:off x="803935" y="1975050"/>
            <a:ext cx="7875791" cy="72438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提高员工的工作效率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1049116" name="文本框 14"/>
          <p:cNvSpPr txBox="1"/>
          <p:nvPr>
            <p:custDataLst>
              <p:tags r:id="rId13"/>
            </p:custDataLst>
          </p:nvPr>
        </p:nvSpPr>
        <p:spPr>
          <a:xfrm>
            <a:off x="803935" y="2930840"/>
            <a:ext cx="7875791" cy="72378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增强员工的团队协作能力</a:t>
            </a:r>
            <a:endParaRPr lang="zh-CN" altLang="en-US" sz="18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https://d.book118.com/845341124202011112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6_2"/>
  <p:tag name="KSO_WM_UNIT_INDEX" val="1_6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6">
      <vt:lpstr>Arial</vt:lpstr>
      <vt:lpstr>Calibri</vt:lpstr>
      <vt:lpstr>站酷文艺体</vt:lpstr>
      <vt:lpstr>MiSans Normal</vt:lpstr>
      <vt:lpstr>Wingdings</vt:lpstr>
      <vt:lpstr>Calibri Light</vt:lpstr>
      <vt:lpstr>宋体</vt:lpstr>
      <vt:lpstr>微软雅黑</vt:lpstr>
      <vt:lpstr>Office Theme</vt:lpstr>
      <vt:lpstr>以执行力为核心的员工培训案例</vt:lpstr>
      <vt:lpstr>目录</vt:lpstr>
      <vt:lpstr>添加章节标题</vt:lpstr>
      <vt:lpstr>培训背景与目标</vt:lpstr>
      <vt:lpstr>企业现状与员工能力需求</vt:lpstr>
      <vt:lpstr>培训目标设定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2024-09-18T23:18:27.232</cp:lastPrinted>
  <dcterms:created xsi:type="dcterms:W3CDTF">2024-09-18T15:18:27Z</dcterms:created>
  <dcterms:modified xsi:type="dcterms:W3CDTF">2024-09-18T15:18:29Z</dcterms:modified>
</cp:coreProperties>
</file>