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5C9BB-2835-4A27-A54D-658EECF5E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48A16-15F3-4459-98FB-99D40AEC2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9F314-3BD1-4451-95DD-DD8D82392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5D072-FE99-467C-9378-70AEA2D1F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068CD4-89A8-4B79-81BA-2154EE587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CDD697-BD5E-47DE-8348-038FD725C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98CD8C-7B8D-424B-965B-51DDF71EC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316FB-DC58-4C0C-A54F-02BADD720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926A6-99CF-4CC6-9F52-8EB801904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7AE19-B19A-4393-9D6E-119959FF8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9124A-C9F3-4423-B8AF-02F7C10BA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41313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医疗工作者手卫生操作的创新与应用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传统手卫生操作方法及问题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创新手卫生操作技术与方法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创新手卫生操作在医疗领域的应用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创新手卫生操作的效果评估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创新手卫生操作的推广与前景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医疗行业中的手卫生问题一直是全球关注的重点，因为手是传播病原体的主要途径之一。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随着医疗技术的不断进步和医疗环境的日益复杂，手卫生操作在预防医院感染、提高医疗质量等方面显得尤为重要。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026" b="902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创新的手卫生操作方法和应用对于保障患者和医务人员的安全、提高医疗效率具有积极意义。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严格执行手卫生操作可以有效减少医务人员手上的细菌数量，从而降低患者感染的风险。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降低医院感染率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手卫生操作是医疗过程中的基本环节，其执行质量直接关系到医疗质量和患者安全。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医务人员在日常工作中频繁接触患者和医疗环境，手卫生操作可以有效保护他们免受病原体的侵害。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保障医务人员健康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手卫生操作作为医疗安全文化的重要组成部分，其推广和实施有助于提高全体医务人员的医疗安全意识。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强化医疗安全意识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手卫生操作的重要性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传统手卫生操作方法及问题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19" r="322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使用普通肥皂和流动水进行手部清洁，通过揉搓双手及指间、掌心等部位，去除手部污垢和暂居菌。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肥皂和水洗手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使用含有酒精成分的消毒液或擦手纸，通过擦拭手部皮肤，达到快速消毒的效果。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酒精擦手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传统手卫生操作方法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肥皂和水洗手存在的问题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在紧急情况下或水源不便时，使用肥皂和水洗手可能受到限制；同时，肥皂的保存和使用不当也可能导致交叉污染。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医护人员依从性不足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由于工作繁忙等原因，医护人员可能无法严格遵守手卫生规范，导致手卫生操作执行不到位。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培训与监管不足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部分医疗机构对手卫生操作的培训和监管不够重视，导致医护人员手卫生知识和技能掌握不足。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酒精擦手存在的问题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虽然酒精擦手具有快速消毒的优点，但长时间使用可能导致皮肤干燥、开裂等问题；此外，对于某些特殊病原体，如诺如病毒等，酒精的消毒效果可能不佳。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创新手卫生操作技术与方法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采用含有特定抗菌成分的洗手液，能够在清洁手部的同时有效杀灭细菌和病毒，提供更长时间的防护。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抗菌洗手液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使用含有酒精等速干成分的消毒剂，能够在短时间内快速杀灭手部细菌和病毒，方便医疗工作者在繁忙的工作中保持手卫生。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速干手消毒剂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一种便携式的消毒产品，医疗工作者可随时随地进行手部消毒，无需水和肥皂，提高手卫生的便捷性。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免洗手消毒凝胶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新型洗手液与消毒剂的应用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通过红外线感应技术，自动感应到手部并出水，避免手部接触水龙头表面，减少交叉感染的风险。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自动感应水龙头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自动干手器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自动喷香机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医疗工作者洗手后，可使用自动干手器快速烘干手部，避免使用毛巾等物品造成的交叉污染。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在洗手区域设置自动喷香机，为医疗工作者提供清新的手部环境，提高洗手的愉悦感。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自动化感应式洗手设备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940" b="119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穿戴式手部消毒设备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穿戴式手部消毒器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一种可穿戴在手腕上的消毒设备，能够随时为医疗工作者的手部提供消毒服务，方便快捷。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智能手环式消毒器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结合智能技术，能够监测医疗工作者的手部卫生状况，并在需要时自动喷洒消毒剂，提高手卫生的智能化水平。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紫外线消毒手套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采用紫外线消毒技术，为医疗工作者提供一种可在工作中持续消毒手部的解决方案，保障手部的持续清洁和安全。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https://d.book118.com/845341313141011101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2024-09-09T22:08:17.620</cp:lastPrinted>
  <dcterms:created xsi:type="dcterms:W3CDTF">2024-09-09T14:08:17Z</dcterms:created>
  <dcterms:modified xsi:type="dcterms:W3CDTF">2024-09-09T14:08:19Z</dcterms:modified>
</cp:coreProperties>
</file>