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0206B-3FDE-4FA9-9F64-70AF4EAF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B25AB-BA64-4F87-8E15-7D34AA75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0AFD8-BAD9-48C4-AA39-076B4218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66424-76CA-482D-89C4-B5B0438B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DF4C7-CA23-4D27-A6A3-58F654610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37412-2D93-4743-BFCC-7739D170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B7A62-0DEF-4B44-B885-EED1C396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CFE0F-8F98-40FD-AFA9-F8760FCB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23A1E-7E2A-465E-9B18-12B8E507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0E3F5-95E7-4A7A-B429-2B159036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BC0C4-6397-41BB-826F-B3387E6E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1313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计算机的核心技术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操作系统原理与实践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编程语言与编译原理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数据结构与算法分析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数据库系统原理及应用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网络通信与网络安全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计算机体系结构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指令集架构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指令集架构定义了计算机硬件如何执行指令，包括数据类型、操作码、寻址方式等。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不同的指令集架构有不同的特点和适用场景，如复杂指令集计算（CISC）和精简指令集计算（RISC）。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指令集架构的发展趋势是向更高效、更灵活的方向发展，以适应不断变化的应用需求。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微处理器设计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微处理器是计算机的核心部件，负责执行指令和处理数据。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微处理器设计涉及逻辑设计、电路设计、物理设计等多个方面，需要综合考虑性能、功耗、可靠性等因素。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现代微处理器设计采用超大规模集成电路技术，利用高级综合工具进行自动化设计，以提高设计效率和降低成本。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并行计算是指同时处理多个任务的技术，通过多个处理单元协同工作来加速计算过程。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多核技术是并行计算的一种实现方式，通过在一个芯片上集成多个处理器核心来提高计算性能。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并行计算与多核技术的应用场景包括高性能计算、云计算、人工智能等领域，是当前计算机技术发展的重要方向之一。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并行计算与多核技术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缓存与存储层次结构的设计目标是平衡存储容量、访问速度和成本之间的关系，以提高计算机系统的整体性能。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缓存是一种高速存储器，用于存储经常访问的数据和指令，以减少对主存的访问时间。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存储层次结构包括高速缓存、主存、硬盘等多个层次，各层次之间数据传输速度和容量不同。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缓存与存储层次结构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操作系统原理与实践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进程与线程管理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进程是程序运行的实例，包含了程序执行的顺序、使用的资源等。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线程是进程内的一条执行路径，多个线程共享进程的资源。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操作系统负责分配CPU时间给各个进程，决定哪个进程当前运行。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操作系统负责分配CPU时间给各个线程，决定哪个线程当前运行。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进程调度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线程调度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99" r="179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计算机中实际用于存储数据的硬件设备。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物理内存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为了方便程序使用，操作系统将物理内存分为多个段，每个段都映射到物理内存或硬盘上。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操作系统负责为程序分配内存空间，包括栈、堆等。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内存分配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当程序不再需要某些内存时，操作系统负责回收这些内存。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内存回收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88" r="1818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存储在硬盘上的数据块，具有名称、类型、大小等信息。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用于组织文件的层次结构，包括文件夹和文件。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包括创建、删除、重命名、移动、复制等操作。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文件系统操作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定义了不同用户对文件的访问权限，如读、写、执行等。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文件权限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操作系统中的软件模块，用于控制和管理硬件设备。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设备驱动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I/O操作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DMA传输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输入/输出操作，包括读、写、控制等。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当硬件设备完成一个操作后，通过中断通知操作系统。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直接内存访问，硬件设备可以直接读写内存而不需要经过CPU。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设备驱动和I/O操作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编程语言与编译原理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面向对象编程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支持类、继承、多态等面向对象特性，使程序更易于理解和维护。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泛型编程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允许编写可重用的代码，适用于多种数据类型，提高代码复用性。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函数式编程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强调函数作为计算的基本单位，避免状态变化和共享状态下的副作用。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高级编程语言特性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将源代码分解成一个个单独的词素或标记，为语法分析做准备。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根据语言的语法规则，将词素组合成有意义的语句和表达式。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对语法正确的源代码进行语义检查，确保其符合语言的语义规则。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词法分析、语法分析和语义分析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将源代码转换成中间代码，通常是一种更接近机器语言的代码形式。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中间代码生成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对中间代码进行优化，提高其运行效率和减少不必要的开销。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中间代码生成及优化方法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https://d.book118.com/845341313202011113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2024-09-20T07:14:48.956</cp:lastPrinted>
  <dcterms:created xsi:type="dcterms:W3CDTF">2024-09-19T23:14:48Z</dcterms:created>
  <dcterms:modified xsi:type="dcterms:W3CDTF">2024-09-19T23:14:51Z</dcterms:modified>
</cp:coreProperties>
</file>