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2E64C-F057-415A-B6C6-D7F368C5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E8260-DF01-4CF3-9284-EEB009AD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CE750-87F4-44EF-9BBE-8A1A62E1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80419-55BB-41ED-9A78-96767AE80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CA3C7-B455-4746-BD5E-1418D4F4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8003D-DA64-4561-8F76-0C6866F0E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9F058-6343-46E1-9B66-69EB1F997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379E6-16C7-4EBA-B8AD-E5EE428E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1D1E1-45EC-46B1-9A58-08D648E6D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43844-F41F-4FCB-BC9B-3C0118F5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81C9E-1541-4C3C-B5ED-44B149E15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312321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人工智能技术在市场营销中的应用与发展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人工智能技术在市场营销中的关键技术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近年来，人工智能技术在算法、数据、算力等方面取得了显著进步，为市场营销提供了新的解决方案和工具。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随着互联网和移动设备的普及，消费者行为发生了巨大变化，传统的市场营销方式已无法满足需求，需要借助人工智能技术来更好地理解和满足消费者。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人工智能技术可以帮助企业在海量数据中挖掘有价值的信息，实现精准营销，提高营销效率和效果。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提高营销效率与效果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23" r="110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利用人工智能技术，根据用户的历史行为、兴趣偏好等信息，为用户推荐个性化的产品或服务。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通过自然语言处理、机器学习等技术，实现智能问答、智能导购等功能，提高客户服务质量和效率。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利用文本挖掘、深度学习等技术，分析消费者的情感倾向和需求，为企业制定营销策略提供参考。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通过数据挖掘和预测模型，发现市场趋势和消费者需求变化，为企业决策提供支持。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人工智能技术在市场营销中的应用现状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结合语音、图像、文本等多种交互方式，提供更加自然、便捷的用户体验。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实现不同平台和设备间的数据共享和整合，为消费者提供更加一致、连贯的服务。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跨平台整合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多模态交互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实时智能决策：利用实时数据流和智能算法，实现实时响应消费者需求和市场变化的智能决策。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973" b="1497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在利用消费者数据进行个性化营销时，需要确保数据安全和隐私保护。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技术成熟度与可靠性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当前人工智能技术仍处于发展阶段，其成熟度和可靠性有待提高。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法规与伦理问题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在应用人工智能技术时，需要遵守相关法规和伦理规范，避免滥用和误用。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利用AI技术收集消费者的基本信息、行为数据、社交媒体互动等，并进行整合和清洗，构建全面的消费者画像。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通过机器学习算法挖掘消费者数据中的潜在规律和趋势，预测消费者的需求和购买行为，为营销策略制定提供数据支持。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基于消费者画像和预测结果，对消费者进行细分，识别不同群体的特征和需求，实现精准营销。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消费者洞察与分析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营销自动化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通过自动化工具实现营销活动的自动化执行和管理，提高营销效率和准确性。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动态定价策略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利用机器学习算法分析市场需求和竞争情况，实现产品的动态定价，提高销售额和利润率。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利用AI技术构建个性化推荐系统，根据消费者的历史行为、兴趣偏好和需求，为其推荐合适的产品或服务。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精准营销与个性化推荐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利用自然语言处理技术和机器学习算法构建智能客服机器人，为消费者提供24小时在线服务，解答疑问和处理问题。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智能客服机器人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通过情感分析技术对消费者的反馈和评价进行分析，了解消费者的情感态度和需求，为产品和服务改进提供参考。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利用AI技术实现售后服务的智能化管理，包括故障预测、维修建议、配件更换等，提高售后服务效率和质量。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智能售后服务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智能客服与售后服务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利用AI技术对营销活动的数据进行实时监控和分析，了解活动效果和用户反馈。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通过A/B测试比较不同营销策略的效果，利用机器学习算法对策略进行优化和改进，提高营销效果和投资回报率。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利用归因分析技术对多渠道营销活动的效果进行综合评估，了解各渠道的贡献和转化路径，为营销策略制定提供数据支持。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多渠道归因分析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人工智能技术在市场营销中的关键技术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利用机器学习算法分析用户行为数据，实现个性化产品推荐和服务，提高用户满意度和转化率。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机器学习算法可应用于自动化营销流程，如自动发送邮件、短信等，提高营销效率。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数据分类与预测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通过机器学习算法对历史数据进行分析和学习，建立分类和预测模型，帮助企业识别潜在客户、预测市场趋势。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深度学习技术可用于语音识别和合成，实现语音交互式营销，提高用户体验。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语音识别与合成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视频分析与推荐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36" r="172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通过深度学习技术对图像进行识别和处理，可用于广告创意生成、产品图片美化等，提升营销效果。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深度学习技术可分析视频内容，实现视频推荐和广告插入，增加营销渠道和曝光率。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https://d.book118.com/845343123210011034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2024-08-30T04:08:31.654</cp:lastPrinted>
  <dcterms:created xsi:type="dcterms:W3CDTF">2024-08-29T20:08:31Z</dcterms:created>
  <dcterms:modified xsi:type="dcterms:W3CDTF">2024-08-29T20:08:33Z</dcterms:modified>
</cp:coreProperties>
</file>