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8B0B8-7DA9-43E4-A95D-E45DABD0B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24A1-AE20-4919-87D0-1625166D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D7BA5-DAFA-4042-AB7F-CA452944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69010-D861-44FF-A491-107E5A18D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71BE2-9FA2-4AF6-B12D-78BCE3F0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2A7C64-ED06-48B8-9C76-8441E08A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274E9-44EF-4133-8510-6441A089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2FAF4-CB58-4845-AE46-5FB615FA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6F183-6DF1-4BEB-8584-40114B634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9483-91CA-41F1-A146-7CED61B2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0D99-362B-4A90-9B61-09646B98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31301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环保硅系阻燃剂项目评价分析报告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硅系阻燃剂市场分析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环保硅系阻燃剂技术评估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项目财务分析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22049" y="1596676"/>
            <a:ext cx="1968723" cy="4629531"/>
            <a:chOff x="1422049" y="1596676"/>
            <a:chExt cx="1968723" cy="4629531"/>
          </a:xfrm>
        </p:grpSpPr>
        <p:sp>
          <p:nvSpPr>
            <p:cNvPr id="3" name="Freeform 3"/>
            <p:cNvSpPr/>
            <p:nvPr/>
          </p:nvSpPr>
          <p:spPr>
            <a:xfrm>
              <a:off x="2025363" y="4856702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4667" y="5883307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476276" y="5883307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2192622" y="3770662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383122" y="3793998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02636" y="3891344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1511013" y="4670393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667604" y="3785521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266726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989358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804413" y="4670393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622295" y="3785521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446654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63049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89772" y="1596676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266726" y="2149221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22049" y="2788444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083781" y="2788444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508822" y="2358771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1906872" y="3008662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942781" y="3017139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826386" y="2796921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2677349" y="3008662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709163" y="3017139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596958" y="2796921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349" y="3226689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124899" y="3349466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09017" y="3546348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6" name="Group 56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57" name="TextBox 57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58" name="AutoShape 5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1" name="Group 61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62" name="TextBox 62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63" name="AutoShape 63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67" name="TextBox 67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人们环保意识的不断提高，阻燃剂行业正面临着巨大的环保压力和挑战。传统的阻燃剂由于含有大量的有毒有害物质，已经不符合现代社会对环保的要求。因此，开发新型环保硅系阻燃剂成为了行业发展的必然趋势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环保硅系阻燃剂项目旨在开发一种新型的、环保型的阻燃剂，以替代传统的有毒有害阻燃剂，从而降低对环境和人体的危害。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随着全球范围内对环保要求的不断提高，环保硅系阻燃剂市场具有巨大的潜力和发展空间。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开发出一种新型的、环保型的硅系阻燃剂，以满足市场对环保阻燃剂的需求。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提高阻燃剂行业的环保水平，降低对环境和人体的危害。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拓展阻燃剂市场，提高企业的竞争力和市场占有率。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研究和开发新型环保硅系阻燃剂的配方和制备工艺。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对新型环保硅系阻燃剂进行性能测试和评估。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制定环保硅系阻燃剂的生产和质量标准。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推广和应用新型环保硅系阻燃剂，开拓市场。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硅系阻燃剂市场分析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详细描述：随着环保意识的增强和消防安全标准的提高，硅系阻燃剂市场需求呈现稳步增长态势。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详细描述：硅系阻燃剂市场参与者众多，竞争激烈。企业需通过技术创新、品质提升和差异化战略来提高市场竞争力。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环保化、高效化、多功能化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未来硅系阻燃剂行业将朝着环保化、高效化、多功能化方向发展，以满足不断变化的市场需求。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环保硅系阻燃剂技术评估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高效阻燃性能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环保硅系阻燃剂能有效地降低材料燃烧速度，显著提高材料的阻燃性能。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高性价比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相较于其他阻燃剂，环保硅系阻燃剂具有较高的性价比，能降低生产成本。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环保友好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该技术使用的原材料和生产过程均对环境友好，不会产生有害物质，符合绿色化学的原则。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广泛的适用性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环保硅系阻燃剂可以广泛应用于塑料、橡胶、纤维等高分子材料，满足不同领域的需求。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虽然环保硅系阻燃剂技术已经取得了一定的进展，但仍处在发展阶段，技术成熟度有待提高。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法律法规限制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随着环保法规的日益严格，该技术的推广可能面临一些法律法规的限制。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环保硅系阻燃剂的生产过程较为复杂，需要严格控制生产条件，否则可能导致产品质量不稳定。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市场接受度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由于该技术是新近发展起来的，市场接受度有待进一步提高。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随着人们对环保和安全意识的提高，对环保硅系阻燃剂的需求将会持续增长。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国际化合作与交流机会增加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随着科研的不断深入，环保硅系阻燃剂的技术将会不断创新，提高性能，降低成本。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政府对环保产业的支持力度不断加大，有望为该技术的推广提供政策支持。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随着全球环保意识的提高，国际化合作与交流机会的增加将有助于该技术的推广和应用。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技术发展前景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项目财务分析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https://d.book118.com/845343130123011041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2024-09-01T22:51:56.374</cp:lastPrinted>
  <dcterms:created xsi:type="dcterms:W3CDTF">2024-09-01T14:51:56Z</dcterms:created>
  <dcterms:modified xsi:type="dcterms:W3CDTF">2024-09-01T14:51:58Z</dcterms:modified>
</cp:coreProperties>
</file>