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BA5358-0D5D-4F76-9DCE-836ACFC43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19BFD6-8A12-40DA-BFEA-0DFE2FB6F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0E479C-2245-4474-8048-A10C30DFD6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42C0B7-C794-4965-BA73-44E81975F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403A43-BB07-4FB7-8DF4-71273E78F8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6409B9-95EE-44A7-8A18-199CDAC415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271457-4C87-4740-934A-99D455AE38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5308E1-FE19-4266-9117-704C6B6940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0F9EE-4BBA-463F-BF1D-11787B2B45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4F0F3-6FCE-445D-8C8C-4DD303599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DCC7D0-0B70-4488-AF3F-86C9A89FF1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00004314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智能化维护与管理系统</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系统引言与背景
 智能化维护与管理定义
 系统架构与功能模块
 关键技术与实施方法
 数据处理与分析工具
 系统安全与稳定性
 应用案例与效果评估
 结论与未来展望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系统引言与背景</a:t>
            </a:r>
          </a:p>
        </p:txBody>
      </p:sp>
      <p:sp>
        <p:nvSpPr>
          <p:cNvPr id="3" name="Subtitle 2"/>
          <p:cNvSpPr>
            <a:spLocks noGrp="1"/>
          </p:cNvSpPr>
          <p:nvPr>
            <p:ph type="subTitle" idx="1"/>
          </p:nvPr>
        </p:nvSpPr>
        <p:spPr/>
        <p:txBody>
          <a:bodyPr/>
          <a:lstStyle/>
          <a:p>
            <a:r>
              <a:t>智能化维护与管理系统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系统引言与背景</a:t>
            </a:r>
          </a:p>
        </p:txBody>
      </p:sp>
      <p:sp>
        <p:nvSpPr>
          <p:cNvPr id="3" name="Text Placeholder 2"/>
          <p:cNvSpPr>
            <a:spLocks noGrp="1"/>
          </p:cNvSpPr>
          <p:nvPr>
            <p:ph type="body" idx="1"/>
          </p:nvPr>
        </p:nvSpPr>
        <p:spPr/>
        <p:txBody>
          <a:bodyPr/>
          <a:lstStyle/>
          <a:p>
            <a:r>
              <a:t>系统引言</a:t>
            </a:r>
          </a:p>
        </p:txBody>
      </p:sp>
      <p:sp>
        <p:nvSpPr>
          <p:cNvPr id="4" name="Content Placeholder 3"/>
          <p:cNvSpPr>
            <a:spLocks noGrp="1"/>
          </p:cNvSpPr>
          <p:nvPr>
            <p:ph sz="half" idx="2"/>
          </p:nvPr>
        </p:nvSpPr>
        <p:spPr/>
        <p:txBody>
          <a:bodyPr/>
          <a:lstStyle/>
          <a:p>
            <a:r>
              <a:t>1.随着信息技术的飞速发展，智能化维护与管理系统的需求日益增长。</a:t>
            </a:r>
          </a:p>
          <a:p>
            <a:r>
              <a:t>2.智能化维护与管理系统能够提高设备的运行效率，减少故障，提升企业的核心竞争力。</a:t>
            </a:r>
          </a:p>
          <a:p>
            <a:r>
              <a:t>3.当前市场上已经存在一些类似的系统，但仍有很大的发展空间和潜力。</a:t>
            </a:r>
          </a:p>
          <a:p/>
        </p:txBody>
      </p:sp>
      <p:sp>
        <p:nvSpPr>
          <p:cNvPr id="5" name="Text Placeholder 4"/>
          <p:cNvSpPr>
            <a:spLocks noGrp="1"/>
          </p:cNvSpPr>
          <p:nvPr>
            <p:ph type="body" idx="3"/>
          </p:nvPr>
        </p:nvSpPr>
        <p:spPr/>
        <p:txBody>
          <a:bodyPr/>
          <a:lstStyle/>
          <a:p>
            <a:r>
              <a:t>背景分析</a:t>
            </a:r>
          </a:p>
        </p:txBody>
      </p:sp>
      <p:sp>
        <p:nvSpPr>
          <p:cNvPr id="6" name="Content Placeholder 5"/>
          <p:cNvSpPr>
            <a:spLocks noGrp="1"/>
          </p:cNvSpPr>
          <p:nvPr>
            <p:ph sz="half" idx="4"/>
          </p:nvPr>
        </p:nvSpPr>
        <p:spPr/>
        <p:txBody>
          <a:bodyPr/>
          <a:lstStyle/>
          <a:p>
            <a:r>
              <a:t>1.智能化维护与管理系统的研究与应用已经成为一种趋势。</a:t>
            </a:r>
          </a:p>
          <a:p>
            <a:r>
              <a:t>2.随着物联网、大数据、人工智能等技术的不断发展，智能化维护与管理系统的实现变得更加可行。</a:t>
            </a:r>
          </a:p>
          <a:p>
            <a:r>
              <a:t>3.企业对设备的维护与管理需求越来越高，要求系统能够更加智能化、高效化。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系统引言与背景</a:t>
            </a:r>
          </a:p>
        </p:txBody>
      </p:sp>
      <p:sp>
        <p:nvSpPr>
          <p:cNvPr id="3" name="Text Placeholder 2"/>
          <p:cNvSpPr>
            <a:spLocks noGrp="1"/>
          </p:cNvSpPr>
          <p:nvPr>
            <p:ph type="body" idx="1"/>
          </p:nvPr>
        </p:nvSpPr>
        <p:spPr/>
        <p:txBody>
          <a:bodyPr/>
          <a:lstStyle/>
          <a:p>
            <a:r>
              <a:t>市场需求</a:t>
            </a:r>
          </a:p>
        </p:txBody>
      </p:sp>
      <p:sp>
        <p:nvSpPr>
          <p:cNvPr id="4" name="Content Placeholder 3"/>
          <p:cNvSpPr>
            <a:spLocks noGrp="1"/>
          </p:cNvSpPr>
          <p:nvPr>
            <p:ph sz="half" idx="2"/>
          </p:nvPr>
        </p:nvSpPr>
        <p:spPr/>
        <p:txBody>
          <a:bodyPr/>
          <a:lstStyle/>
          <a:p>
            <a:r>
              <a:t>1.智能化维护与管理系统的市场需求呈逐年增长趋势。</a:t>
            </a:r>
          </a:p>
          <a:p>
            <a:r>
              <a:t>2.企业对系统的需求从基础功能向高级功能、定制化服务转变。</a:t>
            </a:r>
          </a:p>
          <a:p>
            <a:r>
              <a:t>3.消费者对系统的安全性、稳定性和可靠性要求越来越高。</a:t>
            </a:r>
          </a:p>
          <a:p/>
        </p:txBody>
      </p:sp>
      <p:sp>
        <p:nvSpPr>
          <p:cNvPr id="5" name="Text Placeholder 4"/>
          <p:cNvSpPr>
            <a:spLocks noGrp="1"/>
          </p:cNvSpPr>
          <p:nvPr>
            <p:ph type="body" idx="3"/>
          </p:nvPr>
        </p:nvSpPr>
        <p:spPr/>
        <p:txBody>
          <a:bodyPr/>
          <a:lstStyle/>
          <a:p>
            <a:r>
              <a:t>技术现状</a:t>
            </a:r>
          </a:p>
        </p:txBody>
      </p:sp>
      <p:sp>
        <p:nvSpPr>
          <p:cNvPr id="6" name="Content Placeholder 5"/>
          <p:cNvSpPr>
            <a:spLocks noGrp="1"/>
          </p:cNvSpPr>
          <p:nvPr>
            <p:ph sz="half" idx="4"/>
          </p:nvPr>
        </p:nvSpPr>
        <p:spPr/>
        <p:txBody>
          <a:bodyPr/>
          <a:lstStyle/>
          <a:p>
            <a:r>
              <a:t>1.物联网、大数据、人工智能等技术的发展为智能化维护与管理系统提供了技术支持。</a:t>
            </a:r>
          </a:p>
          <a:p>
            <a:r>
              <a:t>2.目前已有的技术可以实现设备的实时监控、预警和预测性维护。</a:t>
            </a:r>
          </a:p>
          <a:p>
            <a:r>
              <a:t>3.但仍存在一些技术瓶颈，需要进一步研究和突破。</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系统引言与背景</a:t>
            </a:r>
          </a:p>
        </p:txBody>
      </p:sp>
      <p:sp>
        <p:nvSpPr>
          <p:cNvPr id="3" name="Text Placeholder 2"/>
          <p:cNvSpPr>
            <a:spLocks noGrp="1"/>
          </p:cNvSpPr>
          <p:nvPr>
            <p:ph type="body" idx="1"/>
          </p:nvPr>
        </p:nvSpPr>
        <p:spPr/>
        <p:txBody>
          <a:bodyPr/>
          <a:lstStyle/>
          <a:p>
            <a:r>
              <a:t>发展趋势</a:t>
            </a:r>
          </a:p>
        </p:txBody>
      </p:sp>
      <p:sp>
        <p:nvSpPr>
          <p:cNvPr id="4" name="Content Placeholder 3"/>
          <p:cNvSpPr>
            <a:spLocks noGrp="1"/>
          </p:cNvSpPr>
          <p:nvPr>
            <p:ph sz="half" idx="2"/>
          </p:nvPr>
        </p:nvSpPr>
        <p:spPr/>
        <p:txBody>
          <a:bodyPr/>
          <a:lstStyle/>
          <a:p>
            <a:r>
              <a:t>1.智能化维护与管理系统的发展将更加注重人工智能的应用。</a:t>
            </a:r>
          </a:p>
          <a:p>
            <a:r>
              <a:t>2.未来系统将更加集成化、模块化，易于升级和维护。</a:t>
            </a:r>
          </a:p>
          <a:p>
            <a:r>
              <a:t>3.随着5G、6G等新一代通信技术的发展，系统的通信速度和数据传输量将进一步提升。</a:t>
            </a:r>
          </a:p>
          <a:p/>
        </p:txBody>
      </p:sp>
      <p:sp>
        <p:nvSpPr>
          <p:cNvPr id="5" name="Text Placeholder 4"/>
          <p:cNvSpPr>
            <a:spLocks noGrp="1"/>
          </p:cNvSpPr>
          <p:nvPr>
            <p:ph type="body" idx="3"/>
          </p:nvPr>
        </p:nvSpPr>
        <p:spPr/>
        <p:txBody>
          <a:bodyPr/>
          <a:lstStyle/>
          <a:p>
            <a:r>
              <a:t>研究意义</a:t>
            </a:r>
          </a:p>
        </p:txBody>
      </p:sp>
      <p:sp>
        <p:nvSpPr>
          <p:cNvPr id="6" name="Content Placeholder 5"/>
          <p:cNvSpPr>
            <a:spLocks noGrp="1"/>
          </p:cNvSpPr>
          <p:nvPr>
            <p:ph sz="half" idx="4"/>
          </p:nvPr>
        </p:nvSpPr>
        <p:spPr/>
        <p:txBody>
          <a:bodyPr/>
          <a:lstStyle/>
          <a:p>
            <a:r>
              <a:t>1.研究智能化维护与管理系统可以提高设备的运行效率，减少故障，为企业节约成本。</a:t>
            </a:r>
          </a:p>
          <a:p>
            <a:r>
              <a:t>2.系统可以帮助企业实现智能化、精细化管理，提高企业的核心竞争力。</a:t>
            </a:r>
          </a:p>
          <a:p>
            <a:r>
              <a:t>3.系统的研究和应用可以促进相关技术的发展，推动行业的进步。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智能化维护与管理定义</a:t>
            </a:r>
          </a:p>
        </p:txBody>
      </p:sp>
      <p:sp>
        <p:nvSpPr>
          <p:cNvPr id="3" name="Subtitle 2"/>
          <p:cNvSpPr>
            <a:spLocks noGrp="1"/>
          </p:cNvSpPr>
          <p:nvPr>
            <p:ph type="subTitle" idx="1"/>
          </p:nvPr>
        </p:nvSpPr>
        <p:spPr/>
        <p:txBody>
          <a:bodyPr/>
          <a:lstStyle/>
          <a:p>
            <a:r>
              <a:t>智能化维护与管理系统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智能化维护与管理定义</a:t>
            </a:r>
          </a:p>
        </p:txBody>
      </p:sp>
      <p:sp>
        <p:nvSpPr>
          <p:cNvPr id="3" name="Text Placeholder 2"/>
          <p:cNvSpPr>
            <a:spLocks noGrp="1"/>
          </p:cNvSpPr>
          <p:nvPr>
            <p:ph type="body" idx="1"/>
          </p:nvPr>
        </p:nvSpPr>
        <p:spPr/>
        <p:txBody>
          <a:bodyPr/>
          <a:lstStyle/>
          <a:p>
            <a:r>
              <a:t>智能化维护与管理定义</a:t>
            </a:r>
          </a:p>
        </p:txBody>
      </p:sp>
      <p:sp>
        <p:nvSpPr>
          <p:cNvPr id="4" name="Content Placeholder 3"/>
          <p:cNvSpPr>
            <a:spLocks noGrp="1"/>
          </p:cNvSpPr>
          <p:nvPr>
            <p:ph sz="half" idx="2"/>
          </p:nvPr>
        </p:nvSpPr>
        <p:spPr/>
        <p:txBody>
          <a:bodyPr/>
          <a:lstStyle/>
          <a:p>
            <a:r>
              <a:t>1.智能化维护与管理系统是一种利用先进的信息技术和人工智能技术，对设备、系统等进行实时监控、预测性维护和智能化管理的系统。</a:t>
            </a:r>
          </a:p>
          <a:p>
            <a:r>
              <a:t>2.智能化维护与管理旨在提高设备的可靠性、可用性和经济性，降低维护成本，提高运营效率，提升企业的核心竞争力。</a:t>
            </a:r>
          </a:p>
          <a:p>
            <a:r>
              <a:t>3.智能化维护与管理系统具备故障预警、故障诊断、维修决策、资源调度等功能，能够实现设备的全生命周期管理。</a:t>
            </a:r>
          </a:p>
          <a:p/>
        </p:txBody>
      </p:sp>
      <p:sp>
        <p:nvSpPr>
          <p:cNvPr id="5" name="Text Placeholder 4"/>
          <p:cNvSpPr>
            <a:spLocks noGrp="1"/>
          </p:cNvSpPr>
          <p:nvPr>
            <p:ph type="body" idx="3"/>
          </p:nvPr>
        </p:nvSpPr>
        <p:spPr/>
        <p:txBody>
          <a:bodyPr/>
          <a:lstStyle/>
          <a:p>
            <a:r>
              <a:t>智能化维护与管理技术的发展趋势</a:t>
            </a:r>
          </a:p>
        </p:txBody>
      </p:sp>
      <p:sp>
        <p:nvSpPr>
          <p:cNvPr id="6" name="Content Placeholder 5"/>
          <p:cNvSpPr>
            <a:spLocks noGrp="1"/>
          </p:cNvSpPr>
          <p:nvPr>
            <p:ph sz="half" idx="4"/>
          </p:nvPr>
        </p:nvSpPr>
        <p:spPr/>
        <p:txBody>
          <a:bodyPr/>
          <a:lstStyle/>
          <a:p>
            <a:r>
              <a:t>1.随着物联网、大数据、人工智能等技术的不断发展，智能化维护与管理系统的功能和性能将得到进一步提升。</a:t>
            </a:r>
          </a:p>
          <a:p>
            <a:r>
              <a:t>2.未来，智能化维护与管理系统将更加注重设备的预防性维护和智能化管理，能够实现更加精准的设备监控和预测。</a:t>
            </a:r>
          </a:p>
          <a:p>
            <a:r>
              <a:t>3.智能化维护与管理技术将与云计算、区块链等其他先进技术相结合，为企业提供更加全面、高效的设备管理解决方案。</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智能化维护与管理定义</a:t>
            </a:r>
          </a:p>
        </p:txBody>
      </p:sp>
      <p:sp>
        <p:nvSpPr>
          <p:cNvPr id="3" name="Text Placeholder 2"/>
          <p:cNvSpPr>
            <a:spLocks noGrp="1"/>
          </p:cNvSpPr>
          <p:nvPr>
            <p:ph type="body" idx="1"/>
          </p:nvPr>
        </p:nvSpPr>
        <p:spPr/>
        <p:txBody>
          <a:bodyPr/>
          <a:lstStyle/>
          <a:p>
            <a:r>
              <a:t>智能化维护与管理系统的核心功能</a:t>
            </a:r>
          </a:p>
        </p:txBody>
      </p:sp>
      <p:sp>
        <p:nvSpPr>
          <p:cNvPr id="4" name="Content Placeholder 3"/>
          <p:cNvSpPr>
            <a:spLocks noGrp="1"/>
          </p:cNvSpPr>
          <p:nvPr>
            <p:ph sz="half" idx="2"/>
          </p:nvPr>
        </p:nvSpPr>
        <p:spPr/>
        <p:txBody>
          <a:bodyPr/>
          <a:lstStyle/>
          <a:p>
            <a:r>
              <a:t>1.实时监控：对设备进行实时监控，获取设备的运行状态、工作数据等信息。</a:t>
            </a:r>
          </a:p>
          <a:p>
            <a:r>
              <a:t>2.预测性维护：通过数据分析和机器学习技术，对设备进行预测性维护，提前发现设备可能出现的故障。</a:t>
            </a:r>
          </a:p>
          <a:p>
            <a:r>
              <a:t>3.智能化管理：通过人工智能技术和数据分析技术，对设备进行智能化管理，提高设备的运行效率和管理水平。</a:t>
            </a:r>
          </a:p>
          <a:p/>
        </p:txBody>
      </p:sp>
      <p:sp>
        <p:nvSpPr>
          <p:cNvPr id="5" name="Text Placeholder 4"/>
          <p:cNvSpPr>
            <a:spLocks noGrp="1"/>
          </p:cNvSpPr>
          <p:nvPr>
            <p:ph type="body" idx="3"/>
          </p:nvPr>
        </p:nvSpPr>
        <p:spPr/>
        <p:txBody>
          <a:bodyPr/>
          <a:lstStyle/>
          <a:p>
            <a:r>
              <a:t>智能化维护与管理系统的应用场景</a:t>
            </a:r>
          </a:p>
        </p:txBody>
      </p:sp>
      <p:sp>
        <p:nvSpPr>
          <p:cNvPr id="6" name="Content Placeholder 5"/>
          <p:cNvSpPr>
            <a:spLocks noGrp="1"/>
          </p:cNvSpPr>
          <p:nvPr>
            <p:ph sz="half" idx="4"/>
          </p:nvPr>
        </p:nvSpPr>
        <p:spPr/>
        <p:txBody>
          <a:bodyPr/>
          <a:lstStyle/>
          <a:p>
            <a:r>
              <a:t>1.制造业：智能化维护与管理系统在制造业中应用广泛，能够提高设备的运行效率，降低维护成本，提高企业的生产效益。</a:t>
            </a:r>
          </a:p>
          <a:p>
            <a:r>
              <a:t>2.能源行业：在能源行业中，智能化维护与管理系统能够实现设备的远程监控和预测性维护，提高设备的可靠性和可用性。</a:t>
            </a:r>
          </a:p>
          <a:p>
            <a:r>
              <a:t>3.智慧城市：智能化维护与管理系统可以应用于智慧城市的各种公共设施和设备中，提高城市管理水平和运行效率。</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智能化维护与管理定义</a:t>
            </a:r>
          </a:p>
        </p:txBody>
      </p:sp>
      <p:sp>
        <p:nvSpPr>
          <p:cNvPr id="3" name="Text Placeholder 2"/>
          <p:cNvSpPr>
            <a:spLocks noGrp="1"/>
          </p:cNvSpPr>
          <p:nvPr>
            <p:ph type="body" idx="1"/>
          </p:nvPr>
        </p:nvSpPr>
        <p:spPr/>
        <p:txBody>
          <a:bodyPr/>
          <a:lstStyle/>
          <a:p>
            <a:r>
              <a:t>智能化维护与管理系统的实施步骤</a:t>
            </a:r>
          </a:p>
        </p:txBody>
      </p:sp>
      <p:sp>
        <p:nvSpPr>
          <p:cNvPr id="4" name="Content Placeholder 3"/>
          <p:cNvSpPr>
            <a:spLocks noGrp="1"/>
          </p:cNvSpPr>
          <p:nvPr>
            <p:ph sz="half" idx="2"/>
          </p:nvPr>
        </p:nvSpPr>
        <p:spPr/>
        <p:txBody>
          <a:bodyPr/>
          <a:lstStyle/>
          <a:p>
            <a:r>
              <a:t>1.需求分析：对企业的设备管理和维护需求进行分析，确定智能化维护与管理系统的功能和性能要求。</a:t>
            </a:r>
          </a:p>
          <a:p>
            <a:r>
              <a:t>2.系统设计：根据需求分析结果，设计系统的架构、功能和界面等。</a:t>
            </a:r>
          </a:p>
          <a:p>
            <a:r>
              <a:t>3.系统开发：按照系统设计，进行系统的开发和测试。</a:t>
            </a:r>
          </a:p>
          <a:p>
            <a:r>
              <a:t>4.系统上线：将系统正式上线运行，并进行持续的维护和升级。</a:t>
            </a:r>
          </a:p>
          <a:p/>
        </p:txBody>
      </p:sp>
      <p:sp>
        <p:nvSpPr>
          <p:cNvPr id="5" name="Text Placeholder 4"/>
          <p:cNvSpPr>
            <a:spLocks noGrp="1"/>
          </p:cNvSpPr>
          <p:nvPr>
            <p:ph type="body" idx="3"/>
          </p:nvPr>
        </p:nvSpPr>
        <p:spPr/>
        <p:txBody>
          <a:bodyPr/>
          <a:lstStyle/>
          <a:p>
            <a:r>
              <a:t>智能化维护与管理系统的未来展望</a:t>
            </a:r>
          </a:p>
        </p:txBody>
      </p:sp>
      <p:sp>
        <p:nvSpPr>
          <p:cNvPr id="6" name="Content Placeholder 5"/>
          <p:cNvSpPr>
            <a:spLocks noGrp="1"/>
          </p:cNvSpPr>
          <p:nvPr>
            <p:ph sz="half" idx="4"/>
          </p:nvPr>
        </p:nvSpPr>
        <p:spPr/>
        <p:txBody>
          <a:bodyPr/>
          <a:lstStyle/>
          <a:p>
            <a:r>
              <a:t>1.随着技术的不断发展，智能化维护与管理系统将更加智能化、高效化和精准化。</a:t>
            </a:r>
          </a:p>
          <a:p>
            <a:r>
              <a:t>2.未来，智能化维护与管理系统将更加注重用户体验和人机交互，提供更加便捷、友好的操作界面和服务。</a:t>
            </a:r>
          </a:p>
          <a:p>
            <a:r>
              <a:t>3.智能化维护与管理系统将与企业的其他信息系统进行更加紧密的集成和协同，提高企业的整体信息化水平。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系统架构与功能模块</a:t>
            </a:r>
          </a:p>
        </p:txBody>
      </p:sp>
      <p:sp>
        <p:nvSpPr>
          <p:cNvPr id="3" name="Subtitle 2"/>
          <p:cNvSpPr>
            <a:spLocks noGrp="1"/>
          </p:cNvSpPr>
          <p:nvPr>
            <p:ph type="subTitle" idx="1"/>
          </p:nvPr>
        </p:nvSpPr>
        <p:spPr/>
        <p:txBody>
          <a:bodyPr/>
          <a:lstStyle/>
          <a:p>
            <a:r>
              <a:t>智能化维护与管理系统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系统架构与功能模块</a:t>
            </a:r>
          </a:p>
        </p:txBody>
      </p:sp>
      <p:sp>
        <p:nvSpPr>
          <p:cNvPr id="3" name="Text Placeholder 2"/>
          <p:cNvSpPr>
            <a:spLocks noGrp="1"/>
          </p:cNvSpPr>
          <p:nvPr>
            <p:ph type="body" idx="1"/>
          </p:nvPr>
        </p:nvSpPr>
        <p:spPr/>
        <p:txBody>
          <a:bodyPr/>
          <a:lstStyle/>
          <a:p>
            <a:r>
              <a:t>系统架构概述</a:t>
            </a:r>
          </a:p>
        </p:txBody>
      </p:sp>
      <p:sp>
        <p:nvSpPr>
          <p:cNvPr id="4" name="Content Placeholder 3"/>
          <p:cNvSpPr>
            <a:spLocks noGrp="1"/>
          </p:cNvSpPr>
          <p:nvPr>
            <p:ph sz="half" idx="2"/>
          </p:nvPr>
        </p:nvSpPr>
        <p:spPr/>
        <p:txBody>
          <a:bodyPr/>
          <a:lstStyle/>
          <a:p>
            <a:r>
              <a:t>1.系统采用微服务架构，实现高内聚、低耦合。</a:t>
            </a:r>
          </a:p>
          <a:p>
            <a:r>
              <a:t>2.使用容器化部署，提高系统可伸缩性和稳定性。</a:t>
            </a:r>
          </a:p>
          <a:p>
            <a:r>
              <a:t>3.引入消息队列机制，实现异步通信和解耦。</a:t>
            </a:r>
          </a:p>
          <a:p/>
        </p:txBody>
      </p:sp>
      <p:sp>
        <p:nvSpPr>
          <p:cNvPr id="5" name="Text Placeholder 4"/>
          <p:cNvSpPr>
            <a:spLocks noGrp="1"/>
          </p:cNvSpPr>
          <p:nvPr>
            <p:ph type="body" idx="3"/>
          </p:nvPr>
        </p:nvSpPr>
        <p:spPr/>
        <p:txBody>
          <a:bodyPr/>
          <a:lstStyle/>
          <a:p>
            <a:r>
              <a:t>功能模块划分</a:t>
            </a:r>
          </a:p>
        </p:txBody>
      </p:sp>
      <p:sp>
        <p:nvSpPr>
          <p:cNvPr id="6" name="Content Placeholder 5"/>
          <p:cNvSpPr>
            <a:spLocks noGrp="1"/>
          </p:cNvSpPr>
          <p:nvPr>
            <p:ph sz="half" idx="4"/>
          </p:nvPr>
        </p:nvSpPr>
        <p:spPr/>
        <p:txBody>
          <a:bodyPr/>
          <a:lstStyle/>
          <a:p>
            <a:r>
              <a:t>1.系统分为数据采集、处理、展示三个模块。</a:t>
            </a:r>
          </a:p>
          <a:p>
            <a:r>
              <a:t>2.数据采集模块负责从各类传感器和设备中获取数据。</a:t>
            </a:r>
          </a:p>
          <a:p>
            <a:r>
              <a:t>3.数据处理模块对采集到的数据进行清洗、分析和存储。</a:t>
            </a:r>
          </a:p>
          <a:p>
            <a:r>
              <a:t>4.数据展示模块将处理后的数据以可视化形式展示给用户。</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系统架构与功能模块</a:t>
            </a:r>
          </a:p>
        </p:txBody>
      </p:sp>
      <p:sp>
        <p:nvSpPr>
          <p:cNvPr id="3" name="Text Placeholder 2"/>
          <p:cNvSpPr>
            <a:spLocks noGrp="1"/>
          </p:cNvSpPr>
          <p:nvPr>
            <p:ph type="body" idx="1"/>
          </p:nvPr>
        </p:nvSpPr>
        <p:spPr/>
        <p:txBody>
          <a:bodyPr/>
          <a:lstStyle/>
          <a:p>
            <a:r>
              <a:t>数据采集模块</a:t>
            </a:r>
          </a:p>
        </p:txBody>
      </p:sp>
      <p:sp>
        <p:nvSpPr>
          <p:cNvPr id="4" name="Content Placeholder 3"/>
          <p:cNvSpPr>
            <a:spLocks noGrp="1"/>
          </p:cNvSpPr>
          <p:nvPr>
            <p:ph sz="half" idx="2"/>
          </p:nvPr>
        </p:nvSpPr>
        <p:spPr/>
        <p:txBody>
          <a:bodyPr/>
          <a:lstStyle/>
          <a:p>
            <a:r>
              <a:t>1.支持多种传感器和设备的数据采集。</a:t>
            </a:r>
          </a:p>
          <a:p>
            <a:r>
              <a:t>2.具备实时数据传输和断点续传功能。</a:t>
            </a:r>
          </a:p>
          <a:p>
            <a:r>
              <a:t>3.提供数据校验和纠错机制，保证数据准确性。</a:t>
            </a:r>
          </a:p>
          <a:p/>
        </p:txBody>
      </p:sp>
      <p:sp>
        <p:nvSpPr>
          <p:cNvPr id="5" name="Text Placeholder 4"/>
          <p:cNvSpPr>
            <a:spLocks noGrp="1"/>
          </p:cNvSpPr>
          <p:nvPr>
            <p:ph type="body" idx="3"/>
          </p:nvPr>
        </p:nvSpPr>
        <p:spPr/>
        <p:txBody>
          <a:bodyPr/>
          <a:lstStyle/>
          <a:p>
            <a:r>
              <a:t>数据处理模块</a:t>
            </a:r>
          </a:p>
        </p:txBody>
      </p:sp>
      <p:sp>
        <p:nvSpPr>
          <p:cNvPr id="6" name="Content Placeholder 5"/>
          <p:cNvSpPr>
            <a:spLocks noGrp="1"/>
          </p:cNvSpPr>
          <p:nvPr>
            <p:ph sz="half" idx="4"/>
          </p:nvPr>
        </p:nvSpPr>
        <p:spPr/>
        <p:txBody>
          <a:bodyPr/>
          <a:lstStyle/>
          <a:p>
            <a:r>
              <a:t>1.采用分布式计算框架，提高数据处理能力。</a:t>
            </a:r>
          </a:p>
          <a:p>
            <a:r>
              <a:t>2.运用机器学习和人工智能技术，实现数据智能分析。</a:t>
            </a:r>
          </a:p>
          <a:p>
            <a:r>
              <a:t>3.提供数据存储和备份功能，确保数据安全可靠。</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系统架构与功能模块</a:t>
            </a:r>
          </a:p>
        </p:txBody>
      </p:sp>
      <p:sp>
        <p:nvSpPr>
          <p:cNvPr id="3" name="Text Placeholder 2"/>
          <p:cNvSpPr>
            <a:spLocks noGrp="1"/>
          </p:cNvSpPr>
          <p:nvPr>
            <p:ph type="body" idx="1"/>
          </p:nvPr>
        </p:nvSpPr>
        <p:spPr/>
        <p:txBody>
          <a:bodyPr/>
          <a:lstStyle/>
          <a:p>
            <a:r>
              <a:t>数据展示模块</a:t>
            </a:r>
          </a:p>
        </p:txBody>
      </p:sp>
      <p:sp>
        <p:nvSpPr>
          <p:cNvPr id="4" name="Content Placeholder 3"/>
          <p:cNvSpPr>
            <a:spLocks noGrp="1"/>
          </p:cNvSpPr>
          <p:nvPr>
            <p:ph sz="half" idx="2"/>
          </p:nvPr>
        </p:nvSpPr>
        <p:spPr/>
        <p:txBody>
          <a:bodyPr/>
          <a:lstStyle/>
          <a:p>
            <a:r>
              <a:t>1.提供丰富的数据可视化组件，满足用户多样化需求。</a:t>
            </a:r>
          </a:p>
          <a:p>
            <a:r>
              <a:t>2.支持多终端展示，包括PC、手机和平板等。</a:t>
            </a:r>
          </a:p>
          <a:p>
            <a:r>
              <a:t>3.具备权限管理功能，确保数据展示的安全性。</a:t>
            </a:r>
          </a:p>
          <a:p/>
        </p:txBody>
      </p:sp>
      <p:sp>
        <p:nvSpPr>
          <p:cNvPr id="5" name="Text Placeholder 4"/>
          <p:cNvSpPr>
            <a:spLocks noGrp="1"/>
          </p:cNvSpPr>
          <p:nvPr>
            <p:ph type="body" idx="3"/>
          </p:nvPr>
        </p:nvSpPr>
        <p:spPr/>
        <p:txBody>
          <a:bodyPr/>
          <a:lstStyle/>
          <a:p>
            <a:r>
              <a:t>系统安全性设计</a:t>
            </a:r>
          </a:p>
        </p:txBody>
      </p:sp>
      <p:sp>
        <p:nvSpPr>
          <p:cNvPr id="6" name="Content Placeholder 5"/>
          <p:cNvSpPr>
            <a:spLocks noGrp="1"/>
          </p:cNvSpPr>
          <p:nvPr>
            <p:ph sz="half" idx="4"/>
          </p:nvPr>
        </p:nvSpPr>
        <p:spPr/>
        <p:txBody>
          <a:bodyPr/>
          <a:lstStyle/>
          <a:p>
            <a:r>
              <a:t>1.遵循等级保护要求，确保系统安全稳定。</a:t>
            </a:r>
          </a:p>
          <a:p>
            <a:r>
              <a:t>2.采用加密传输和存储技术，保护用户数据安全。</a:t>
            </a:r>
          </a:p>
          <a:p>
            <a:r>
              <a:t>3.提供身份验证和访问控制机制，防止非法访问和操作。</a:t>
            </a:r>
          </a:p>
          <a:p>
            <a:r>
              <a:t>以上内容仅供参考具体施工方案需要根据实际情况进行调整和优化。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关键技术与实施方法</a:t>
            </a:r>
          </a:p>
        </p:txBody>
      </p:sp>
      <p:sp>
        <p:nvSpPr>
          <p:cNvPr id="3" name="Subtitle 2"/>
          <p:cNvSpPr>
            <a:spLocks noGrp="1"/>
          </p:cNvSpPr>
          <p:nvPr>
            <p:ph type="subTitle" idx="1"/>
          </p:nvPr>
        </p:nvSpPr>
        <p:spPr/>
        <p:txBody>
          <a:bodyPr/>
          <a:lstStyle/>
          <a:p>
            <a:r>
              <a:t>智能化维护与管理系统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关键技术与实施方法</a:t>
            </a:r>
          </a:p>
        </p:txBody>
      </p:sp>
      <p:sp>
        <p:nvSpPr>
          <p:cNvPr id="3" name="Text Placeholder 2"/>
          <p:cNvSpPr>
            <a:spLocks noGrp="1"/>
          </p:cNvSpPr>
          <p:nvPr>
            <p:ph type="body" idx="1"/>
          </p:nvPr>
        </p:nvSpPr>
        <p:spPr/>
        <p:txBody>
          <a:bodyPr/>
          <a:lstStyle/>
          <a:p>
            <a:r>
              <a:t>数据分析与处理</a:t>
            </a:r>
          </a:p>
        </p:txBody>
      </p:sp>
      <p:sp>
        <p:nvSpPr>
          <p:cNvPr id="4" name="Content Placeholder 3"/>
          <p:cNvSpPr>
            <a:spLocks noGrp="1"/>
          </p:cNvSpPr>
          <p:nvPr>
            <p:ph sz="half" idx="2"/>
          </p:nvPr>
        </p:nvSpPr>
        <p:spPr/>
        <p:txBody>
          <a:bodyPr/>
          <a:lstStyle/>
          <a:p>
            <a:r>
              <a:t>1.数据采集与清洗：确保数据的质量和准确性，为后续分析提供可靠基础。</a:t>
            </a:r>
          </a:p>
          <a:p>
            <a:r>
              <a:t>2.数据分析模型：利用先进的算法和模型，对数据进行深度挖掘和分析，提取有用信息。</a:t>
            </a:r>
          </a:p>
          <a:p>
            <a:r>
              <a:t>3.数据可视化：通过图形、报表等方式，将分析结果直观地展示给用户。</a:t>
            </a:r>
          </a:p>
          <a:p/>
        </p:txBody>
      </p:sp>
      <p:sp>
        <p:nvSpPr>
          <p:cNvPr id="5" name="Text Placeholder 4"/>
          <p:cNvSpPr>
            <a:spLocks noGrp="1"/>
          </p:cNvSpPr>
          <p:nvPr>
            <p:ph type="body" idx="3"/>
          </p:nvPr>
        </p:nvSpPr>
        <p:spPr/>
        <p:txBody>
          <a:bodyPr/>
          <a:lstStyle/>
          <a:p>
            <a:r>
              <a:t>智能预测与故障预警</a:t>
            </a:r>
          </a:p>
        </p:txBody>
      </p:sp>
      <p:sp>
        <p:nvSpPr>
          <p:cNvPr id="6" name="Content Placeholder 5"/>
          <p:cNvSpPr>
            <a:spLocks noGrp="1"/>
          </p:cNvSpPr>
          <p:nvPr>
            <p:ph sz="half" idx="4"/>
          </p:nvPr>
        </p:nvSpPr>
        <p:spPr/>
        <p:txBody>
          <a:bodyPr/>
          <a:lstStyle/>
          <a:p>
            <a:r>
              <a:t>1.预测模型：基于历史数据和机器学习算法，对设备未来状态进行预测。</a:t>
            </a:r>
          </a:p>
          <a:p>
            <a:r>
              <a:t>2.故障预警：当预测到设备可能出现故障时，及时发出预警信息，提醒用户采取措施。</a:t>
            </a:r>
          </a:p>
          <a:p>
            <a:r>
              <a:t>3.阈值设定：根据实际需求，合理设定预警阈值，提高预测准确性。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https://d.book118.com/846000043144010033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系统引言与背景</vt:lpstr>
      <vt:lpstr> 系统引言与背景</vt:lpstr>
      <vt:lpstr> 系统引言与背景</vt:lpstr>
      <vt:lpstr> 系统引言与背景</vt:lpstr>
      <vt:lpstr> 智能化维护与管理定义</vt:lpstr>
      <vt:lpstr> 智能化维护与管理定义</vt:lpstr>
      <vt:lpstr> 智能化维护与管理定义</vt:lpstr>
      <vt:lpstr> 智能化维护与管理定义</vt:lpstr>
      <vt:lpstr> 系统架构与功能模块</vt:lpstr>
      <vt:lpstr> 系统架构与功能模块</vt:lpstr>
      <vt:lpstr> 系统架构与功能模块</vt:lpstr>
      <vt:lpstr> 系统架构与功能模块</vt:lpstr>
      <vt:lpstr> 关键技术与实施方法</vt:lpstr>
      <vt:lpstr> 关键技术与实施方法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2024-09-02T07:14:02.076</cp:lastPrinted>
  <dcterms:created xsi:type="dcterms:W3CDTF">2024-09-01T23:14:02Z</dcterms:created>
  <dcterms:modified xsi:type="dcterms:W3CDTF">2024-09-01T23:14:04Z</dcterms:modified>
</cp:coreProperties>
</file>